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39" r:id="rId1"/>
    <p:sldMasterId id="2147483668" r:id="rId2"/>
  </p:sldMasterIdLst>
  <p:notesMasterIdLst>
    <p:notesMasterId r:id="rId20"/>
  </p:notesMasterIdLst>
  <p:handoutMasterIdLst>
    <p:handoutMasterId r:id="rId21"/>
  </p:handoutMasterIdLst>
  <p:sldIdLst>
    <p:sldId id="267" r:id="rId3"/>
    <p:sldId id="268" r:id="rId4"/>
    <p:sldId id="270" r:id="rId5"/>
    <p:sldId id="272" r:id="rId6"/>
    <p:sldId id="273" r:id="rId7"/>
    <p:sldId id="271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Dancing Script" panose="020B0604020202020204" charset="0"/>
      <p:regular r:id="rId28"/>
      <p:bold r:id="rId29"/>
    </p:embeddedFont>
    <p:embeddedFont>
      <p:font typeface="Garamond" panose="02020404030301010803" pitchFamily="18" charset="0"/>
      <p:regular r:id="rId30"/>
      <p:bold r:id="rId31"/>
      <p:italic r:id="rId32"/>
    </p:embeddedFont>
  </p:embeddedFontLst>
  <p:custDataLst>
    <p:tags r:id="rId3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8" autoAdjust="0"/>
    <p:restoredTop sz="94437" autoAdjust="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outlineViewPr>
    <p:cViewPr>
      <p:scale>
        <a:sx n="33" d="100"/>
        <a:sy n="33" d="100"/>
      </p:scale>
      <p:origin x="0" y="-17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409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638199-6CD6-416F-9D7C-FD90F2B218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E2824-9142-41EE-842F-22FACA7E25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A27D4A5-0F7A-B84A-AC68-A7060EBA3009}" type="datetimeFigureOut">
              <a:rPr lang="en-US"/>
              <a:pPr>
                <a:defRPr/>
              </a:pPr>
              <a:t>8/28/2018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F76BB-AE0E-4FD9-8380-4157CC1621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CE864-9434-45CC-AC67-3C2EC6FF40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4E7FAF3-D76D-624C-B71E-C97908AE3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862582-74F6-A04D-A3EE-20E3CC3956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CAF269-12D1-7647-A9F1-EE62C845862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8F7422-EAC4-9F43-A81A-F38037A65FDA}" type="datetimeFigureOut">
              <a:rPr lang="en-US"/>
              <a:pPr>
                <a:defRPr/>
              </a:pPr>
              <a:t>8/28/2018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CAD3CE3-EF75-5149-8468-FB9E29D9B6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E08DEFB-FD99-A943-B156-068E50BABE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8027D-458D-3143-A0FC-AD171B6A5A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1F3C3-5578-934C-9442-7A4E938FC4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617D9C5-78D3-4B48-81EC-0AD974C4C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B78844F0-0788-194B-A310-684ED33C98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70A9420A-5F2B-A04B-A259-FCE558BEF1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6FD2B1CB-F011-FE4B-8052-CF857C35B2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3AD31C-9D26-5A47-AA2C-C1F150918FA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94818C14-8858-C144-9E0D-6012BAE2DD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17A9355F-E2C2-5D49-92F9-F4DB3A30C6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AA156B27-37BB-294D-A16D-7D57BC93F2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639364-2D62-9D43-9FF7-7E05170F623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E9DAE0-78FC-E441-BEC7-FFFD9C8855A2}"/>
              </a:ext>
            </a:extLst>
          </p:cNvPr>
          <p:cNvSpPr/>
          <p:nvPr userDrawn="1"/>
        </p:nvSpPr>
        <p:spPr>
          <a:xfrm>
            <a:off x="8061325" y="3560763"/>
            <a:ext cx="2708275" cy="20716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FD2DF9-936D-354B-9614-34AE06117E90}"/>
              </a:ext>
            </a:extLst>
          </p:cNvPr>
          <p:cNvSpPr/>
          <p:nvPr userDrawn="1"/>
        </p:nvSpPr>
        <p:spPr>
          <a:xfrm>
            <a:off x="4741863" y="3560763"/>
            <a:ext cx="2708275" cy="20716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25939B-6CF2-434B-9729-585E101CFF1E}"/>
              </a:ext>
            </a:extLst>
          </p:cNvPr>
          <p:cNvSpPr/>
          <p:nvPr userDrawn="1"/>
        </p:nvSpPr>
        <p:spPr>
          <a:xfrm>
            <a:off x="1422400" y="3560763"/>
            <a:ext cx="2706688" cy="20716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op Bar">
            <a:extLst>
              <a:ext uri="{FF2B5EF4-FFF2-40B4-BE49-F238E27FC236}">
                <a16:creationId xmlns:a16="http://schemas.microsoft.com/office/drawing/2014/main" id="{7FEE2D7E-259E-AE44-92FC-61B3FB256687}"/>
              </a:ext>
            </a:extLst>
          </p:cNvPr>
          <p:cNvSpPr/>
          <p:nvPr userDrawn="1"/>
        </p:nvSpPr>
        <p:spPr>
          <a:xfrm>
            <a:off x="-9525" y="1588"/>
            <a:ext cx="12192000" cy="19605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9A161A-C6C3-EA45-B93B-EF694FF2F399}"/>
              </a:ext>
            </a:extLst>
          </p:cNvPr>
          <p:cNvSpPr/>
          <p:nvPr userDrawn="1"/>
        </p:nvSpPr>
        <p:spPr>
          <a:xfrm>
            <a:off x="3263900" y="1358900"/>
            <a:ext cx="5753100" cy="42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op Border">
            <a:extLst>
              <a:ext uri="{FF2B5EF4-FFF2-40B4-BE49-F238E27FC236}">
                <a16:creationId xmlns:a16="http://schemas.microsoft.com/office/drawing/2014/main" id="{17C9B9ED-BF38-7C4F-899E-F9438C9605FF}"/>
              </a:ext>
            </a:extLst>
          </p:cNvPr>
          <p:cNvSpPr/>
          <p:nvPr userDrawn="1"/>
        </p:nvSpPr>
        <p:spPr>
          <a:xfrm>
            <a:off x="508000" y="374650"/>
            <a:ext cx="11125200" cy="121602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Subtitle"/>
          <p:cNvSpPr>
            <a:spLocks noGrp="1"/>
          </p:cNvSpPr>
          <p:nvPr>
            <p:ph type="body" sz="quarter" idx="10"/>
          </p:nvPr>
        </p:nvSpPr>
        <p:spPr>
          <a:xfrm>
            <a:off x="3283324" y="1331981"/>
            <a:ext cx="5607691" cy="47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i="1" baseline="0">
                <a:ln>
                  <a:noFill/>
                </a:ln>
                <a:solidFill>
                  <a:srgbClr val="00000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"/>
          <p:cNvSpPr>
            <a:spLocks noGrp="1"/>
          </p:cNvSpPr>
          <p:nvPr>
            <p:ph type="title"/>
          </p:nvPr>
        </p:nvSpPr>
        <p:spPr>
          <a:xfrm>
            <a:off x="508000" y="563912"/>
            <a:ext cx="11125200" cy="655292"/>
          </a:xfrm>
          <a:prstGeom prst="rect">
            <a:avLst/>
          </a:prstGeom>
        </p:spPr>
        <p:txBody>
          <a:bodyPr/>
          <a:lstStyle>
            <a:lvl1pPr algn="ctr">
              <a:defRPr sz="4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7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710EC80-48DD-134D-A1BB-382FE55437C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9E6BA3E-8138-46D7-9F0E-44A62669533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19399" y="1594145"/>
            <a:ext cx="3678615" cy="4733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B6EF69-7498-48C8-A34A-7537D1DE22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29908" y="1310474"/>
            <a:ext cx="3670627" cy="272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8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B12AF97D-805A-419A-8E93-25A04FA656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0131" y="1594146"/>
            <a:ext cx="3678615" cy="473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87EEC6C-E7A9-41DF-9DB4-788CA8470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00640" y="1310474"/>
            <a:ext cx="3670627" cy="272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8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2847100-EDD4-4C14-A385-1907821BC9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1373" y="1594146"/>
            <a:ext cx="3678615" cy="473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F765902E-1564-4733-A65B-BB0AB448A1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881" y="1310474"/>
            <a:ext cx="3670627" cy="272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8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31471E09-BB2A-4A79-BE47-FB254D2A7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20" y="212841"/>
            <a:ext cx="11648091" cy="817174"/>
          </a:xfrm>
          <a:prstGeom prst="rect">
            <a:avLst/>
          </a:prstGeom>
        </p:spPr>
        <p:txBody>
          <a:bodyPr/>
          <a:lstStyle>
            <a:lvl1pPr>
              <a:defRPr sz="5852" b="0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63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1FC3E0-107E-AF46-908B-DE1EA14749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91570560-5169-4B49-B6C7-7C505A3810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23885" y="3192695"/>
            <a:ext cx="3678615" cy="33000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0A5A13D7-8EC1-45AF-9014-411362A4C3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34393" y="2909022"/>
            <a:ext cx="3670627" cy="272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80" b="1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D4D439-64BF-484D-A9FF-9A9DA5E23C92}"/>
              </a:ext>
            </a:extLst>
          </p:cNvPr>
          <p:cNvCxnSpPr/>
          <p:nvPr userDrawn="1"/>
        </p:nvCxnSpPr>
        <p:spPr>
          <a:xfrm>
            <a:off x="8058038" y="2601913"/>
            <a:ext cx="36258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F7E1E095-3344-4A4A-BD3E-6E1E6A3128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1623" y="3187440"/>
            <a:ext cx="3678615" cy="33000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74FEF555-CF76-459F-8D18-32E00A212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12132" y="2903767"/>
            <a:ext cx="3670627" cy="272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80" b="1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3EEDE2-27D9-0542-8EA1-D8BF38539665}"/>
              </a:ext>
            </a:extLst>
          </p:cNvPr>
          <p:cNvCxnSpPr/>
          <p:nvPr userDrawn="1"/>
        </p:nvCxnSpPr>
        <p:spPr>
          <a:xfrm>
            <a:off x="4254388" y="2590800"/>
            <a:ext cx="36258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B2724FD8-03B5-4CDE-8C4A-E9F144DB4B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8853" y="3176930"/>
            <a:ext cx="3678615" cy="33000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399D61AF-9859-40A9-997A-D992A79B95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9361" y="2893257"/>
            <a:ext cx="3670627" cy="272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80" b="1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239FAB-AAB9-2740-8B86-B046E104E22E}"/>
              </a:ext>
            </a:extLst>
          </p:cNvPr>
          <p:cNvCxnSpPr/>
          <p:nvPr userDrawn="1"/>
        </p:nvCxnSpPr>
        <p:spPr>
          <a:xfrm>
            <a:off x="434863" y="2595563"/>
            <a:ext cx="3625850" cy="0"/>
          </a:xfrm>
          <a:prstGeom prst="line">
            <a:avLst/>
          </a:prstGeom>
          <a:ln w="38100">
            <a:solidFill>
              <a:srgbClr val="DCDC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">
            <a:extLst>
              <a:ext uri="{FF2B5EF4-FFF2-40B4-BE49-F238E27FC236}">
                <a16:creationId xmlns:a16="http://schemas.microsoft.com/office/drawing/2014/main" id="{AAE7E505-FF30-46D5-B1E5-34CD19FBA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045"/>
            <a:ext cx="10515600" cy="833054"/>
          </a:xfrm>
          <a:prstGeom prst="rect">
            <a:avLst/>
          </a:prstGeom>
        </p:spPr>
        <p:txBody>
          <a:bodyPr/>
          <a:lstStyle>
            <a:lvl1pPr algn="ctr">
              <a:defRPr sz="535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38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74AD92-9B12-9048-BC9A-949881615B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AB8A3E7-1A29-4013-87B6-B3CA7AF3EAF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6270" y="5092160"/>
            <a:ext cx="8529905" cy="14532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39ED69DC-9A51-4DB4-919F-1E727DE59E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46778" y="4808487"/>
            <a:ext cx="8519396" cy="272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8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0C9093-381B-8848-A50C-7F4871D478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4872038"/>
            <a:ext cx="23891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0A94F78-AE6F-D448-B281-35E50CF84EBF}"/>
              </a:ext>
            </a:extLst>
          </p:cNvPr>
          <p:cNvSpPr/>
          <p:nvPr userDrawn="1"/>
        </p:nvSpPr>
        <p:spPr>
          <a:xfrm>
            <a:off x="508000" y="4872038"/>
            <a:ext cx="2573338" cy="1600200"/>
          </a:xfrm>
          <a:prstGeom prst="rect">
            <a:avLst/>
          </a:prstGeom>
          <a:solidFill>
            <a:schemeClr val="accent2">
              <a:lumMod val="5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940" b="1" dirty="0">
                <a:solidFill>
                  <a:schemeClr val="bg1"/>
                </a:solidFill>
                <a:cs typeface="Arial" panose="020B0604020202020204" pitchFamily="34" charset="0"/>
              </a:rPr>
              <a:t>03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E6D1654-0FBC-48ED-974B-36B310D2AB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36272" y="3275131"/>
            <a:ext cx="8529905" cy="14532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8619829-DCDC-4CF3-9FA4-FB3738D288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6779" y="2991458"/>
            <a:ext cx="8519396" cy="272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8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16B7BA-EFEB-B848-B5E2-C3ED4E573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3049588"/>
            <a:ext cx="23891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4EB7F41-205C-8742-8218-D326077E3D5F}"/>
              </a:ext>
            </a:extLst>
          </p:cNvPr>
          <p:cNvSpPr/>
          <p:nvPr userDrawn="1"/>
        </p:nvSpPr>
        <p:spPr>
          <a:xfrm>
            <a:off x="508000" y="3049588"/>
            <a:ext cx="2573338" cy="1600200"/>
          </a:xfrm>
          <a:prstGeom prst="rect">
            <a:avLst/>
          </a:prstGeom>
          <a:solidFill>
            <a:schemeClr val="accent2">
              <a:lumMod val="5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940" b="1" dirty="0">
                <a:solidFill>
                  <a:schemeClr val="bg1"/>
                </a:solidFill>
                <a:cs typeface="Arial" panose="020B0604020202020204" pitchFamily="34" charset="0"/>
              </a:rPr>
              <a:t>02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CDC83CF6-58DF-40ED-90DC-EEE3F48626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39777" y="1458102"/>
            <a:ext cx="8529905" cy="14532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B6416339-B693-499B-87B5-F25FDA68FE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0285" y="1174429"/>
            <a:ext cx="8519396" cy="272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8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481CA0-DCC5-8C41-A8CB-3E00BC0A22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227138"/>
            <a:ext cx="23891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EF58AF0-A278-994F-AEA4-1E8BF2B3B13E}"/>
              </a:ext>
            </a:extLst>
          </p:cNvPr>
          <p:cNvSpPr/>
          <p:nvPr userDrawn="1"/>
        </p:nvSpPr>
        <p:spPr>
          <a:xfrm>
            <a:off x="508000" y="1227138"/>
            <a:ext cx="2573338" cy="1600200"/>
          </a:xfrm>
          <a:prstGeom prst="rect">
            <a:avLst/>
          </a:prstGeom>
          <a:solidFill>
            <a:schemeClr val="accent2">
              <a:lumMod val="5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940" b="1" dirty="0">
                <a:solidFill>
                  <a:schemeClr val="bg1"/>
                </a:solidFill>
                <a:cs typeface="Arial" panose="020B0604020202020204" pitchFamily="34" charset="0"/>
              </a:rPr>
              <a:t>01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9A333E7A-D47C-4194-9C9B-C6D0D315F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91" y="249516"/>
            <a:ext cx="11549991" cy="675399"/>
          </a:xfrm>
          <a:prstGeom prst="rect">
            <a:avLst/>
          </a:prstGeom>
        </p:spPr>
        <p:txBody>
          <a:bodyPr/>
          <a:lstStyle>
            <a:lvl1pPr>
              <a:defRPr sz="483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56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22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36BB69-10E1-9A4C-BD6B-3620C7AAE24E}"/>
              </a:ext>
            </a:extLst>
          </p:cNvPr>
          <p:cNvSpPr/>
          <p:nvPr userDrawn="1"/>
        </p:nvSpPr>
        <p:spPr>
          <a:xfrm>
            <a:off x="0" y="15875"/>
            <a:ext cx="12192000" cy="6858000"/>
          </a:xfrm>
          <a:prstGeom prst="rect">
            <a:avLst/>
          </a:prstGeom>
          <a:solidFill>
            <a:schemeClr val="accent2">
              <a:lumMod val="5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9A7B1E6-3B8D-D643-A633-DE9AF2B24A4D}"/>
              </a:ext>
            </a:extLst>
          </p:cNvPr>
          <p:cNvSpPr/>
          <p:nvPr userDrawn="1"/>
        </p:nvSpPr>
        <p:spPr>
          <a:xfrm>
            <a:off x="6227763" y="4860925"/>
            <a:ext cx="4859337" cy="15906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solidFill>
                <a:srgbClr val="DCDCD0"/>
              </a:solidFill>
              <a:latin typeface="Dancing Script" panose="03080600040507000D00" pitchFamily="66" charset="0"/>
            </a:endParaRP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428916C5-43EC-40FA-A566-E9B4C37E420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44686" y="5433569"/>
            <a:ext cx="3851341" cy="8291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F051D101-3C95-4E76-8C3D-A0B81D33C3F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10625" y="5053488"/>
            <a:ext cx="3842979" cy="4417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85" b="1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F8EB9D4-A5E1-E144-8B15-0FB8783F4E0F}"/>
              </a:ext>
            </a:extLst>
          </p:cNvPr>
          <p:cNvSpPr/>
          <p:nvPr userDrawn="1"/>
        </p:nvSpPr>
        <p:spPr>
          <a:xfrm>
            <a:off x="10615613" y="5199063"/>
            <a:ext cx="914400" cy="914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solidFill>
                <a:srgbClr val="DCDCD0"/>
              </a:solidFill>
              <a:latin typeface="Dancing Script" panose="03080600040507000D00" pitchFamily="66" charset="0"/>
            </a:endParaRPr>
          </a:p>
        </p:txBody>
      </p:sp>
      <p:sp>
        <p:nvSpPr>
          <p:cNvPr id="20" name="Right Arrow 13">
            <a:extLst>
              <a:ext uri="{FF2B5EF4-FFF2-40B4-BE49-F238E27FC236}">
                <a16:creationId xmlns:a16="http://schemas.microsoft.com/office/drawing/2014/main" id="{90C30048-88A4-5641-A7CD-D7AEF875E0C7}"/>
              </a:ext>
            </a:extLst>
          </p:cNvPr>
          <p:cNvSpPr/>
          <p:nvPr userDrawn="1"/>
        </p:nvSpPr>
        <p:spPr>
          <a:xfrm>
            <a:off x="5964238" y="5564188"/>
            <a:ext cx="244475" cy="22225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CDCD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1FD0B3-AE27-4749-9B91-601BB2B4C0B3}"/>
              </a:ext>
            </a:extLst>
          </p:cNvPr>
          <p:cNvSpPr/>
          <p:nvPr userDrawn="1"/>
        </p:nvSpPr>
        <p:spPr>
          <a:xfrm>
            <a:off x="1084263" y="4868863"/>
            <a:ext cx="4857750" cy="15906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solidFill>
                <a:srgbClr val="DCDCD0"/>
              </a:solidFill>
              <a:latin typeface="Dancing Script" panose="03080600040507000D00" pitchFamily="66" charset="0"/>
            </a:endParaRP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1F3B1D0C-5838-4E16-9D21-0A6531C3A7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4363" y="5424224"/>
            <a:ext cx="3851341" cy="8291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EEEB1D32-5B7C-41BE-9337-2C4F0F7137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80303" y="5044143"/>
            <a:ext cx="3842979" cy="4417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85" b="1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EABCFD5-5FD3-CA4B-8F17-1281132A4093}"/>
              </a:ext>
            </a:extLst>
          </p:cNvPr>
          <p:cNvSpPr/>
          <p:nvPr userDrawn="1"/>
        </p:nvSpPr>
        <p:spPr>
          <a:xfrm>
            <a:off x="604838" y="5213350"/>
            <a:ext cx="914400" cy="914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solidFill>
                <a:srgbClr val="DCDCD0"/>
              </a:solidFill>
              <a:latin typeface="Dancing Script" panose="03080600040507000D00" pitchFamily="66" charset="0"/>
            </a:endParaRPr>
          </a:p>
        </p:txBody>
      </p:sp>
      <p:sp>
        <p:nvSpPr>
          <p:cNvPr id="45" name="Right Arrow 11">
            <a:extLst>
              <a:ext uri="{FF2B5EF4-FFF2-40B4-BE49-F238E27FC236}">
                <a16:creationId xmlns:a16="http://schemas.microsoft.com/office/drawing/2014/main" id="{915E4571-A6C7-C64B-A757-D88A6D01B2C6}"/>
              </a:ext>
            </a:extLst>
          </p:cNvPr>
          <p:cNvSpPr/>
          <p:nvPr userDrawn="1"/>
        </p:nvSpPr>
        <p:spPr>
          <a:xfrm rot="5400000">
            <a:off x="3432017" y="4613780"/>
            <a:ext cx="182562" cy="2921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CDCD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0957164-6ACC-AB46-B21F-AB77288B18E4}"/>
              </a:ext>
            </a:extLst>
          </p:cNvPr>
          <p:cNvSpPr/>
          <p:nvPr userDrawn="1"/>
        </p:nvSpPr>
        <p:spPr>
          <a:xfrm>
            <a:off x="1084263" y="3067050"/>
            <a:ext cx="4857750" cy="15906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solidFill>
                <a:srgbClr val="DCDCD0"/>
              </a:solidFill>
              <a:latin typeface="Dancing Script" panose="03080600040507000D00" pitchFamily="66" charset="0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1A245369-495F-42BE-AAF6-CDA3BA185C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08330" y="3629487"/>
            <a:ext cx="3851341" cy="8291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681671E3-A3EC-4791-959E-6DFE7B8B74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74269" y="3249406"/>
            <a:ext cx="3842979" cy="4417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85" b="1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E55B985-A831-D545-B378-FE3567DF3866}"/>
              </a:ext>
            </a:extLst>
          </p:cNvPr>
          <p:cNvSpPr/>
          <p:nvPr userDrawn="1"/>
        </p:nvSpPr>
        <p:spPr>
          <a:xfrm>
            <a:off x="627063" y="3417888"/>
            <a:ext cx="914400" cy="914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solidFill>
                <a:srgbClr val="DCDCD0"/>
              </a:solidFill>
              <a:latin typeface="Dancing Script" panose="03080600040507000D00" pitchFamily="66" charset="0"/>
            </a:endParaRPr>
          </a:p>
        </p:txBody>
      </p:sp>
      <p:sp>
        <p:nvSpPr>
          <p:cNvPr id="21" name="Right Arrow 14">
            <a:extLst>
              <a:ext uri="{FF2B5EF4-FFF2-40B4-BE49-F238E27FC236}">
                <a16:creationId xmlns:a16="http://schemas.microsoft.com/office/drawing/2014/main" id="{15A0238D-EA5F-474B-9A2D-8D6AF4B4E2B7}"/>
              </a:ext>
            </a:extLst>
          </p:cNvPr>
          <p:cNvSpPr/>
          <p:nvPr userDrawn="1"/>
        </p:nvSpPr>
        <p:spPr>
          <a:xfrm rot="10800000">
            <a:off x="5970502" y="3773573"/>
            <a:ext cx="242888" cy="22383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CDCD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CE3D6DE-6AB3-6445-9F67-760FCEB15426}"/>
              </a:ext>
            </a:extLst>
          </p:cNvPr>
          <p:cNvSpPr/>
          <p:nvPr userDrawn="1"/>
        </p:nvSpPr>
        <p:spPr>
          <a:xfrm>
            <a:off x="6202363" y="3073400"/>
            <a:ext cx="4859337" cy="15890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solidFill>
                <a:srgbClr val="DCDCD0"/>
              </a:solidFill>
              <a:latin typeface="Dancing Script" panose="03080600040507000D00" pitchFamily="66" charset="0"/>
            </a:endParaRP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3BC10282-0522-4A30-82E3-705D81F2F3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57778" y="3629487"/>
            <a:ext cx="3851341" cy="8291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C8A8626B-CE57-41A7-96FF-B5FD9A5F1CD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3717" y="3249406"/>
            <a:ext cx="3842979" cy="4417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85" b="1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470FA8E-27C3-224F-83A4-084B7B6872BD}"/>
              </a:ext>
            </a:extLst>
          </p:cNvPr>
          <p:cNvSpPr/>
          <p:nvPr userDrawn="1"/>
        </p:nvSpPr>
        <p:spPr>
          <a:xfrm>
            <a:off x="10615613" y="3444875"/>
            <a:ext cx="914400" cy="914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solidFill>
                <a:srgbClr val="DCDCD0"/>
              </a:solidFill>
              <a:latin typeface="Dancing Script" panose="03080600040507000D00" pitchFamily="66" charset="0"/>
            </a:endParaRPr>
          </a:p>
        </p:txBody>
      </p:sp>
      <p:sp>
        <p:nvSpPr>
          <p:cNvPr id="19" name="Right Arrow 11">
            <a:extLst>
              <a:ext uri="{FF2B5EF4-FFF2-40B4-BE49-F238E27FC236}">
                <a16:creationId xmlns:a16="http://schemas.microsoft.com/office/drawing/2014/main" id="{215E3B4C-28A2-3842-A50A-7B9C43B3FD65}"/>
              </a:ext>
            </a:extLst>
          </p:cNvPr>
          <p:cNvSpPr/>
          <p:nvPr userDrawn="1"/>
        </p:nvSpPr>
        <p:spPr>
          <a:xfrm rot="5400000">
            <a:off x="8552657" y="2818231"/>
            <a:ext cx="182562" cy="2921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CDCD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D8331CC-6210-D74B-B1C6-B69FA13D2D61}"/>
              </a:ext>
            </a:extLst>
          </p:cNvPr>
          <p:cNvSpPr/>
          <p:nvPr userDrawn="1"/>
        </p:nvSpPr>
        <p:spPr>
          <a:xfrm>
            <a:off x="6211888" y="1300163"/>
            <a:ext cx="4860925" cy="15906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solidFill>
                <a:srgbClr val="DCDCD0"/>
              </a:solidFill>
              <a:latin typeface="Dancing Script" panose="03080600040507000D00" pitchFamily="66" charset="0"/>
            </a:endParaRP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87A139C7-8CB3-479E-B07D-C307E3015CF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60830" y="1844591"/>
            <a:ext cx="3851341" cy="8291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68C2D44-875B-46FC-AE39-E30A4252D2F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26769" y="1464510"/>
            <a:ext cx="3842979" cy="4417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85" b="1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55300EF-A560-BE4F-B381-3A1E3058CD74}"/>
              </a:ext>
            </a:extLst>
          </p:cNvPr>
          <p:cNvSpPr/>
          <p:nvPr userDrawn="1"/>
        </p:nvSpPr>
        <p:spPr>
          <a:xfrm>
            <a:off x="10629900" y="1638300"/>
            <a:ext cx="914400" cy="914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solidFill>
                <a:srgbClr val="DCDCD0"/>
              </a:solidFill>
              <a:latin typeface="Dancing Script" panose="03080600040507000D00" pitchFamily="66" charset="0"/>
            </a:endParaRPr>
          </a:p>
        </p:txBody>
      </p:sp>
      <p:sp>
        <p:nvSpPr>
          <p:cNvPr id="18" name="Right Arrow 10">
            <a:extLst>
              <a:ext uri="{FF2B5EF4-FFF2-40B4-BE49-F238E27FC236}">
                <a16:creationId xmlns:a16="http://schemas.microsoft.com/office/drawing/2014/main" id="{764E65B4-0329-7749-9436-5A27BCA075FA}"/>
              </a:ext>
            </a:extLst>
          </p:cNvPr>
          <p:cNvSpPr/>
          <p:nvPr userDrawn="1"/>
        </p:nvSpPr>
        <p:spPr>
          <a:xfrm>
            <a:off x="5952374" y="2005013"/>
            <a:ext cx="246063" cy="22383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CDCD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65A64B-D84C-3441-818E-5E54F8D976D6}"/>
              </a:ext>
            </a:extLst>
          </p:cNvPr>
          <p:cNvSpPr/>
          <p:nvPr userDrawn="1"/>
        </p:nvSpPr>
        <p:spPr>
          <a:xfrm>
            <a:off x="1082675" y="1287463"/>
            <a:ext cx="4857750" cy="15906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solidFill>
                <a:srgbClr val="DCDCD0"/>
              </a:solidFill>
              <a:latin typeface="Dancing Script" panose="03080600040507000D00" pitchFamily="66" charset="0"/>
            </a:endParaRP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32973750-DBB1-4234-91F5-B21660C18B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08330" y="1844591"/>
            <a:ext cx="3851341" cy="8291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75ABE172-4EFC-49C3-A0EB-422126546F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74269" y="1464510"/>
            <a:ext cx="3842979" cy="4417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85" b="1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A2A4B4F-25AE-FB4F-A23B-D70AA62A735B}"/>
              </a:ext>
            </a:extLst>
          </p:cNvPr>
          <p:cNvSpPr/>
          <p:nvPr userDrawn="1"/>
        </p:nvSpPr>
        <p:spPr>
          <a:xfrm>
            <a:off x="622300" y="1625600"/>
            <a:ext cx="914400" cy="914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solidFill>
                <a:srgbClr val="DCDCD0"/>
              </a:solidFill>
              <a:latin typeface="Dancing Script" panose="03080600040507000D00" pitchFamily="66" charset="0"/>
            </a:endParaRP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335ACDF0-9B99-45FF-86E2-660EA242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046"/>
            <a:ext cx="10515600" cy="769992"/>
          </a:xfrm>
          <a:prstGeom prst="rect">
            <a:avLst/>
          </a:prstGeom>
        </p:spPr>
        <p:txBody>
          <a:bodyPr/>
          <a:lstStyle>
            <a:lvl1pPr algn="ctr">
              <a:defRPr sz="456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8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4" grpId="0" animBg="1"/>
      <p:bldP spid="20" grpId="0" animBg="1"/>
      <p:bldP spid="36" grpId="0" animBg="1"/>
      <p:bldP spid="41" grpId="0" animBg="1"/>
      <p:bldP spid="45" grpId="0" animBg="1"/>
      <p:bldP spid="35" grpId="0" animBg="1"/>
      <p:bldP spid="40" grpId="0" animBg="1"/>
      <p:bldP spid="21" grpId="0" animBg="1"/>
      <p:bldP spid="38" grpId="0" animBg="1"/>
      <p:bldP spid="43" grpId="0" animBg="1"/>
      <p:bldP spid="19" grpId="0" animBg="1"/>
      <p:bldP spid="37" grpId="0" animBg="1"/>
      <p:bldP spid="42" grpId="0" animBg="1"/>
      <p:bldP spid="18" grpId="0" animBg="1"/>
      <p:bldP spid="16" grpId="0" animBg="1"/>
      <p:bldP spid="17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4C2639B-6159-F643-B5BE-0565D6612ED3}"/>
              </a:ext>
            </a:extLst>
          </p:cNvPr>
          <p:cNvSpPr/>
          <p:nvPr userDrawn="1"/>
        </p:nvSpPr>
        <p:spPr>
          <a:xfrm>
            <a:off x="7938" y="0"/>
            <a:ext cx="12192000" cy="6858000"/>
          </a:xfrm>
          <a:prstGeom prst="rect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62CC3AD-FE50-7341-86B7-2EBD50540B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1731963"/>
            <a:ext cx="863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72E49B83-8110-6540-BC6C-75D5AF4AD097}"/>
              </a:ext>
            </a:extLst>
          </p:cNvPr>
          <p:cNvSpPr/>
          <p:nvPr userDrawn="1"/>
        </p:nvSpPr>
        <p:spPr>
          <a:xfrm>
            <a:off x="946150" y="2486025"/>
            <a:ext cx="3517900" cy="25955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4D851C14-26A5-48E0-B014-E75B932D2A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80954" y="3540898"/>
            <a:ext cx="3026980" cy="816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FADC54F-F114-449A-B526-92196C0E5F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90738" y="3257226"/>
            <a:ext cx="3020407" cy="2726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8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7D3C092-BA70-8743-928F-9C02AFBAAB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5038725"/>
            <a:ext cx="1081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BC7A55D-320A-504B-B657-E112F755ACC3}"/>
              </a:ext>
            </a:extLst>
          </p:cNvPr>
          <p:cNvSpPr/>
          <p:nvPr userDrawn="1"/>
        </p:nvSpPr>
        <p:spPr>
          <a:xfrm>
            <a:off x="4343400" y="3881438"/>
            <a:ext cx="3517900" cy="259556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92C17349-EA3D-4463-B629-488A36FA74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82509" y="4942269"/>
            <a:ext cx="3026980" cy="816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C4A5D196-706D-4F83-80BB-2D03D730B3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92292" y="4658596"/>
            <a:ext cx="3020407" cy="2726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8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30FE6EC-7FED-B24A-A0A6-EB3ED6DC7FF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4991100"/>
            <a:ext cx="863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91C6BAD-2C00-454D-8E5A-54BABEEFDE83}"/>
              </a:ext>
            </a:extLst>
          </p:cNvPr>
          <p:cNvSpPr/>
          <p:nvPr userDrawn="1"/>
        </p:nvSpPr>
        <p:spPr>
          <a:xfrm>
            <a:off x="7742238" y="2486025"/>
            <a:ext cx="3517900" cy="25955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1BEAEC57-CEC8-4317-B783-9334DFCF8F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80853" y="3540898"/>
            <a:ext cx="3026980" cy="816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92660BDD-15F2-4CCD-9E6B-9C091675DA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90637" y="3257226"/>
            <a:ext cx="3020407" cy="2726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8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9657A05-1500-DA48-A07A-F505D9D22E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38" y="1770063"/>
            <a:ext cx="1084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8EEB9BD-F68A-674A-A836-7D20A4B61A5B}"/>
              </a:ext>
            </a:extLst>
          </p:cNvPr>
          <p:cNvSpPr/>
          <p:nvPr userDrawn="1"/>
        </p:nvSpPr>
        <p:spPr>
          <a:xfrm>
            <a:off x="4343400" y="1062038"/>
            <a:ext cx="3517900" cy="259556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8FD8CC7-FEFE-4C38-8473-698E03D232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96525" y="2074147"/>
            <a:ext cx="3026980" cy="816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FFD32F00-3292-448A-9845-661EC845EF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6309" y="1790474"/>
            <a:ext cx="3020407" cy="2726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8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75DFB07E-A6B4-4504-BA95-2D9ACF3FA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046"/>
            <a:ext cx="10515600" cy="601827"/>
          </a:xfrm>
          <a:prstGeom prst="rect">
            <a:avLst/>
          </a:prstGeom>
        </p:spPr>
        <p:txBody>
          <a:bodyPr/>
          <a:lstStyle>
            <a:lvl1pPr algn="ctr">
              <a:defRPr sz="382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97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3" grpId="0" animBg="1"/>
      <p:bldP spid="1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360652-749C-5C4E-86A0-7AAB2D262EC0}"/>
              </a:ext>
            </a:extLst>
          </p:cNvPr>
          <p:cNvSpPr/>
          <p:nvPr userDrawn="1"/>
        </p:nvSpPr>
        <p:spPr>
          <a:xfrm>
            <a:off x="0" y="-11113"/>
            <a:ext cx="12192000" cy="6858001"/>
          </a:xfrm>
          <a:prstGeom prst="rect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CB934-C9C0-274A-AD0E-DDC63E3D25B5}"/>
              </a:ext>
            </a:extLst>
          </p:cNvPr>
          <p:cNvSpPr/>
          <p:nvPr userDrawn="1"/>
        </p:nvSpPr>
        <p:spPr>
          <a:xfrm>
            <a:off x="4979988" y="-11113"/>
            <a:ext cx="7212012" cy="685800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11B2638-64F9-426C-A4BD-7D343BD7DB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95309" y="1837733"/>
            <a:ext cx="6237891" cy="44054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8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91C757D6-15D3-4D3A-BA3D-282F5145DF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1804" y="1522531"/>
            <a:ext cx="6213369" cy="272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60" b="1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9BC05941-010E-4F7E-B39E-280E80F1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309" y="312576"/>
            <a:ext cx="6237891" cy="1106323"/>
          </a:xfrm>
          <a:prstGeom prst="rect">
            <a:avLst/>
          </a:prstGeom>
        </p:spPr>
        <p:txBody>
          <a:bodyPr/>
          <a:lstStyle>
            <a:lvl1pPr>
              <a:defRPr sz="354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43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A66FCE-FD8A-3C48-8BF2-18DBE0F8D201}"/>
              </a:ext>
            </a:extLst>
          </p:cNvPr>
          <p:cNvSpPr/>
          <p:nvPr userDrawn="1"/>
        </p:nvSpPr>
        <p:spPr>
          <a:xfrm>
            <a:off x="6350" y="0"/>
            <a:ext cx="12192000" cy="6858000"/>
          </a:xfrm>
          <a:prstGeom prst="rect">
            <a:avLst/>
          </a:prstGeom>
          <a:solidFill>
            <a:schemeClr val="accent2">
              <a:lumMod val="5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AB177C7-CD01-427C-80E9-021280FBE5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2796" y="3058510"/>
            <a:ext cx="10552384" cy="34184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D818375-6E3D-4FAF-8CCC-6C3F2760DD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691" y="2326142"/>
            <a:ext cx="10804632" cy="3750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30" b="1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op Border">
            <a:extLst>
              <a:ext uri="{FF2B5EF4-FFF2-40B4-BE49-F238E27FC236}">
                <a16:creationId xmlns:a16="http://schemas.microsoft.com/office/drawing/2014/main" id="{041139D6-6D7C-A84E-A6BA-9787360B73A7}"/>
              </a:ext>
            </a:extLst>
          </p:cNvPr>
          <p:cNvSpPr/>
          <p:nvPr userDrawn="1"/>
        </p:nvSpPr>
        <p:spPr>
          <a:xfrm>
            <a:off x="508000" y="374650"/>
            <a:ext cx="11125200" cy="14128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014694A9-83FD-4711-8C10-1CD3B47DD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7069"/>
            <a:ext cx="10515600" cy="601827"/>
          </a:xfrm>
          <a:prstGeom prst="rect">
            <a:avLst/>
          </a:prstGeom>
        </p:spPr>
        <p:txBody>
          <a:bodyPr/>
          <a:lstStyle>
            <a:lvl1pPr algn="ctr">
              <a:defRPr sz="3835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15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888B1B8-5F6B-7A4F-AD41-AF95861ADE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BB8E5D-69EE-5E42-ADD2-B19EC7D9291B}"/>
              </a:ext>
            </a:extLst>
          </p:cNvPr>
          <p:cNvSpPr/>
          <p:nvPr userDrawn="1"/>
        </p:nvSpPr>
        <p:spPr>
          <a:xfrm>
            <a:off x="508000" y="393700"/>
            <a:ext cx="11207750" cy="61118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7CCF5692-3994-4A97-AA9E-AC65D66D96A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3683" y="5684695"/>
            <a:ext cx="10804632" cy="3750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30" b="1" i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1E3F3A0F-E2B7-4E57-BCA5-A26FD808E2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3683" y="5130675"/>
            <a:ext cx="10804632" cy="3750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30" b="1" i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4F704EFB-466E-4966-BA24-F8EB58310C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3683" y="4591719"/>
            <a:ext cx="10804632" cy="3750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30" b="1" i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2D43D67-C124-4FA6-A378-D4D42502A6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3683" y="4031743"/>
            <a:ext cx="10804632" cy="3750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30" b="1" i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9E73BD0-2C4B-4168-9DBA-6C6683487E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3683" y="3510020"/>
            <a:ext cx="10804632" cy="3750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30" b="1" i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22EBA92-F266-4671-81AC-5665E36367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3683" y="2947717"/>
            <a:ext cx="10804632" cy="3750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30" b="1" i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F628AAEF-CED0-4685-A40A-BC28FA8758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684" y="2425994"/>
            <a:ext cx="10804632" cy="3750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30" b="1" i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354ECF3-D486-4827-B0C3-25EF2AD77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691" y="1863691"/>
            <a:ext cx="10804632" cy="3750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30" b="1" i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A20CEFC-4F55-4173-AC81-F51B72620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087"/>
            <a:ext cx="10515600" cy="664890"/>
          </a:xfrm>
          <a:prstGeom prst="rect">
            <a:avLst/>
          </a:prstGeom>
        </p:spPr>
        <p:txBody>
          <a:bodyPr/>
          <a:lstStyle>
            <a:lvl1pPr algn="ctr">
              <a:defRPr sz="428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82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C4BEF77-7780-AD4C-9308-07C27DC040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Flowchart: Process 9">
            <a:extLst>
              <a:ext uri="{FF2B5EF4-FFF2-40B4-BE49-F238E27FC236}">
                <a16:creationId xmlns:a16="http://schemas.microsoft.com/office/drawing/2014/main" id="{E88D893D-B71D-3C4A-9465-E8586CA30DFB}"/>
              </a:ext>
            </a:extLst>
          </p:cNvPr>
          <p:cNvSpPr/>
          <p:nvPr userDrawn="1"/>
        </p:nvSpPr>
        <p:spPr>
          <a:xfrm>
            <a:off x="508000" y="5867400"/>
            <a:ext cx="11180763" cy="609600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6DBC4110-17E4-42FE-92FF-C7672A1E570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01376" y="6017534"/>
            <a:ext cx="10075913" cy="3686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3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39C6E25-3E69-DD40-B598-3D12AA0217A4}"/>
              </a:ext>
            </a:extLst>
          </p:cNvPr>
          <p:cNvSpPr/>
          <p:nvPr userDrawn="1"/>
        </p:nvSpPr>
        <p:spPr>
          <a:xfrm>
            <a:off x="560388" y="5921375"/>
            <a:ext cx="673100" cy="496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30" b="1" dirty="0">
                <a:solidFill>
                  <a:schemeClr val="tx1"/>
                </a:solidFill>
                <a:cs typeface="Arial" panose="020B0604020202020204" pitchFamily="34" charset="0"/>
              </a:rPr>
              <a:t>07</a:t>
            </a:r>
          </a:p>
        </p:txBody>
      </p:sp>
      <p:sp>
        <p:nvSpPr>
          <p:cNvPr id="16" name="Flowchart: Process 8">
            <a:extLst>
              <a:ext uri="{FF2B5EF4-FFF2-40B4-BE49-F238E27FC236}">
                <a16:creationId xmlns:a16="http://schemas.microsoft.com/office/drawing/2014/main" id="{23290977-D381-BC41-9397-E70A7ED65ACD}"/>
              </a:ext>
            </a:extLst>
          </p:cNvPr>
          <p:cNvSpPr/>
          <p:nvPr userDrawn="1"/>
        </p:nvSpPr>
        <p:spPr>
          <a:xfrm>
            <a:off x="508000" y="5157788"/>
            <a:ext cx="11180763" cy="609600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7060591F-8C00-4856-949A-626C417A9F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01377" y="5291982"/>
            <a:ext cx="10075913" cy="3686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3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63E718-F110-794B-A7D3-E69C97EFDE49}"/>
              </a:ext>
            </a:extLst>
          </p:cNvPr>
          <p:cNvSpPr/>
          <p:nvPr userDrawn="1"/>
        </p:nvSpPr>
        <p:spPr>
          <a:xfrm>
            <a:off x="560388" y="5213350"/>
            <a:ext cx="673100" cy="496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30" b="1" dirty="0">
                <a:solidFill>
                  <a:schemeClr val="tx1"/>
                </a:solidFill>
                <a:cs typeface="Arial" panose="020B0604020202020204" pitchFamily="34" charset="0"/>
              </a:rPr>
              <a:t>06</a:t>
            </a:r>
          </a:p>
        </p:txBody>
      </p:sp>
      <p:sp>
        <p:nvSpPr>
          <p:cNvPr id="15" name="Flowchart: Process 7">
            <a:extLst>
              <a:ext uri="{FF2B5EF4-FFF2-40B4-BE49-F238E27FC236}">
                <a16:creationId xmlns:a16="http://schemas.microsoft.com/office/drawing/2014/main" id="{D6E418AC-A265-324C-A706-9CBFFA857F2B}"/>
              </a:ext>
            </a:extLst>
          </p:cNvPr>
          <p:cNvSpPr/>
          <p:nvPr userDrawn="1"/>
        </p:nvSpPr>
        <p:spPr>
          <a:xfrm>
            <a:off x="508000" y="4443413"/>
            <a:ext cx="11180763" cy="609600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BA309207-69FE-4864-A995-AA55029E15F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01377" y="4577634"/>
            <a:ext cx="10075913" cy="3686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3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1748FC-90A4-AC4B-8F74-E3CCC74DC3EB}"/>
              </a:ext>
            </a:extLst>
          </p:cNvPr>
          <p:cNvSpPr/>
          <p:nvPr userDrawn="1"/>
        </p:nvSpPr>
        <p:spPr>
          <a:xfrm>
            <a:off x="560388" y="4502150"/>
            <a:ext cx="673100" cy="496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30" b="1" dirty="0">
                <a:solidFill>
                  <a:schemeClr val="tx1"/>
                </a:solidFill>
                <a:cs typeface="Arial" panose="020B0604020202020204" pitchFamily="34" charset="0"/>
              </a:rPr>
              <a:t>05</a:t>
            </a:r>
          </a:p>
        </p:txBody>
      </p:sp>
      <p:sp>
        <p:nvSpPr>
          <p:cNvPr id="14" name="Flowchart: Process 6">
            <a:extLst>
              <a:ext uri="{FF2B5EF4-FFF2-40B4-BE49-F238E27FC236}">
                <a16:creationId xmlns:a16="http://schemas.microsoft.com/office/drawing/2014/main" id="{8CDE3B74-FBEB-E945-92E7-3EA6EB662893}"/>
              </a:ext>
            </a:extLst>
          </p:cNvPr>
          <p:cNvSpPr/>
          <p:nvPr userDrawn="1"/>
        </p:nvSpPr>
        <p:spPr>
          <a:xfrm>
            <a:off x="508000" y="3730625"/>
            <a:ext cx="11180763" cy="609600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1FD755AC-4B24-4A41-8AD5-C9C2A8548A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01378" y="3868736"/>
            <a:ext cx="10075913" cy="3686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3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F85EE5-154E-8745-AA1C-4AAD19C88B01}"/>
              </a:ext>
            </a:extLst>
          </p:cNvPr>
          <p:cNvSpPr/>
          <p:nvPr userDrawn="1"/>
        </p:nvSpPr>
        <p:spPr>
          <a:xfrm>
            <a:off x="560388" y="3783013"/>
            <a:ext cx="673100" cy="4968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30" b="1" dirty="0">
                <a:solidFill>
                  <a:schemeClr val="tx1"/>
                </a:solidFill>
                <a:cs typeface="Arial" panose="020B0604020202020204" pitchFamily="34" charset="0"/>
              </a:rPr>
              <a:t>04</a:t>
            </a:r>
          </a:p>
        </p:txBody>
      </p:sp>
      <p:sp>
        <p:nvSpPr>
          <p:cNvPr id="13" name="Flowchart: Process 5">
            <a:extLst>
              <a:ext uri="{FF2B5EF4-FFF2-40B4-BE49-F238E27FC236}">
                <a16:creationId xmlns:a16="http://schemas.microsoft.com/office/drawing/2014/main" id="{B08F3D9D-F5E0-0346-B15E-50B3EC208321}"/>
              </a:ext>
            </a:extLst>
          </p:cNvPr>
          <p:cNvSpPr/>
          <p:nvPr userDrawn="1"/>
        </p:nvSpPr>
        <p:spPr>
          <a:xfrm>
            <a:off x="508000" y="3016250"/>
            <a:ext cx="11180763" cy="609600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59675458-B7E4-4972-A9B0-4B0D849BFC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01380" y="3157091"/>
            <a:ext cx="10075913" cy="3686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3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D6AE2D-1846-5C45-8CE7-64648640C3BE}"/>
              </a:ext>
            </a:extLst>
          </p:cNvPr>
          <p:cNvSpPr/>
          <p:nvPr userDrawn="1"/>
        </p:nvSpPr>
        <p:spPr>
          <a:xfrm>
            <a:off x="560388" y="3071813"/>
            <a:ext cx="673100" cy="4968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30" b="1" dirty="0">
                <a:solidFill>
                  <a:schemeClr val="tx1"/>
                </a:solidFill>
                <a:cs typeface="Arial" panose="020B0604020202020204" pitchFamily="34" charset="0"/>
              </a:rPr>
              <a:t>03</a:t>
            </a:r>
          </a:p>
        </p:txBody>
      </p:sp>
      <p:sp>
        <p:nvSpPr>
          <p:cNvPr id="12" name="Flowchart: Process 4">
            <a:extLst>
              <a:ext uri="{FF2B5EF4-FFF2-40B4-BE49-F238E27FC236}">
                <a16:creationId xmlns:a16="http://schemas.microsoft.com/office/drawing/2014/main" id="{5AB583F4-9652-3E4B-BF99-A81F5FDB22E8}"/>
              </a:ext>
            </a:extLst>
          </p:cNvPr>
          <p:cNvSpPr/>
          <p:nvPr userDrawn="1"/>
        </p:nvSpPr>
        <p:spPr>
          <a:xfrm>
            <a:off x="508000" y="2301875"/>
            <a:ext cx="11180763" cy="609600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58A73A1-5A96-440F-950F-FBAB37D5A9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01381" y="2430543"/>
            <a:ext cx="10075913" cy="3686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3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38ADBA-4492-E34D-ADEA-4958D729B890}"/>
              </a:ext>
            </a:extLst>
          </p:cNvPr>
          <p:cNvSpPr/>
          <p:nvPr userDrawn="1"/>
        </p:nvSpPr>
        <p:spPr>
          <a:xfrm>
            <a:off x="560388" y="2355850"/>
            <a:ext cx="673100" cy="496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30" b="1" dirty="0">
                <a:solidFill>
                  <a:schemeClr val="tx1"/>
                </a:solidFill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" name="Flowchart: Process 3">
            <a:extLst>
              <a:ext uri="{FF2B5EF4-FFF2-40B4-BE49-F238E27FC236}">
                <a16:creationId xmlns:a16="http://schemas.microsoft.com/office/drawing/2014/main" id="{2CD007A1-EA31-E84C-A279-1213E0D853B8}"/>
              </a:ext>
            </a:extLst>
          </p:cNvPr>
          <p:cNvSpPr/>
          <p:nvPr userDrawn="1"/>
        </p:nvSpPr>
        <p:spPr>
          <a:xfrm>
            <a:off x="508000" y="1576388"/>
            <a:ext cx="11180763" cy="609600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573868B3-B96F-48B2-84D8-411437AC36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01382" y="1722888"/>
            <a:ext cx="10075913" cy="3686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3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8E72AF-497B-5247-B7EF-6CED57A20A75}"/>
              </a:ext>
            </a:extLst>
          </p:cNvPr>
          <p:cNvSpPr/>
          <p:nvPr userDrawn="1"/>
        </p:nvSpPr>
        <p:spPr>
          <a:xfrm>
            <a:off x="560388" y="1636713"/>
            <a:ext cx="673100" cy="4968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30" b="1" dirty="0">
                <a:solidFill>
                  <a:schemeClr val="tx1"/>
                </a:solidFill>
                <a:cs typeface="Arial" panose="020B0604020202020204" pitchFamily="34" charset="0"/>
              </a:rPr>
              <a:t>01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DD27E0BA-9CC5-48ED-9371-02BFACDF4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91246"/>
            <a:ext cx="11125200" cy="896116"/>
          </a:xfrm>
          <a:prstGeom prst="rect">
            <a:avLst/>
          </a:prstGeom>
        </p:spPr>
        <p:txBody>
          <a:bodyPr/>
          <a:lstStyle>
            <a:lvl1pPr algn="ctr">
              <a:defRPr sz="5450" b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8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2" grpId="0" animBg="1"/>
      <p:bldP spid="16" grpId="0" animBg="1"/>
      <p:bldP spid="31" grpId="0" animBg="1"/>
      <p:bldP spid="15" grpId="0" animBg="1"/>
      <p:bldP spid="30" grpId="0" animBg="1"/>
      <p:bldP spid="14" grpId="0" animBg="1"/>
      <p:bldP spid="29" grpId="0" animBg="1"/>
      <p:bldP spid="13" grpId="0" animBg="1"/>
      <p:bldP spid="20" grpId="0" animBg="1"/>
      <p:bldP spid="12" grpId="0" animBg="1"/>
      <p:bldP spid="19" grpId="0" animBg="1"/>
      <p:bldP spid="11" grpId="0" animBg="1"/>
      <p:bldP spid="1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D587A5-BA3B-7F46-A665-6CD740EECD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2FF90B-82FB-A249-9374-23D463AE7B0D}"/>
              </a:ext>
            </a:extLst>
          </p:cNvPr>
          <p:cNvSpPr/>
          <p:nvPr userDrawn="1"/>
        </p:nvSpPr>
        <p:spPr>
          <a:xfrm>
            <a:off x="508000" y="1260475"/>
            <a:ext cx="11207750" cy="52451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69A072-EF15-464C-8F6F-1367B60C6099}"/>
              </a:ext>
            </a:extLst>
          </p:cNvPr>
          <p:cNvCxnSpPr/>
          <p:nvPr userDrawn="1"/>
        </p:nvCxnSpPr>
        <p:spPr>
          <a:xfrm>
            <a:off x="1227138" y="5192713"/>
            <a:ext cx="973772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">
            <a:extLst>
              <a:ext uri="{FF2B5EF4-FFF2-40B4-BE49-F238E27FC236}">
                <a16:creationId xmlns:a16="http://schemas.microsoft.com/office/drawing/2014/main" id="{6561158D-8922-4016-BF8A-B26889457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80" y="352396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sz="929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D1DE5E1-3636-40CC-AB32-74FCBFFAA4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8045" y="2651146"/>
            <a:ext cx="10075913" cy="3686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7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34CEC5-6321-8F46-AEDB-825896E5241A}"/>
              </a:ext>
            </a:extLst>
          </p:cNvPr>
          <p:cNvSpPr/>
          <p:nvPr userDrawn="1"/>
        </p:nvSpPr>
        <p:spPr>
          <a:xfrm>
            <a:off x="5197475" y="346075"/>
            <a:ext cx="1828800" cy="18288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solidFill>
                <a:srgbClr val="DCDCD0"/>
              </a:solidFill>
              <a:latin typeface="Dancing Script" panose="03080600040507000D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8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62F0CB-0040-2C40-93F1-DAF7A5F2F0A6}"/>
              </a:ext>
            </a:extLst>
          </p:cNvPr>
          <p:cNvSpPr/>
          <p:nvPr userDrawn="1"/>
        </p:nvSpPr>
        <p:spPr>
          <a:xfrm>
            <a:off x="-7938" y="0"/>
            <a:ext cx="12192001" cy="6858000"/>
          </a:xfrm>
          <a:prstGeom prst="rect">
            <a:avLst/>
          </a:prstGeom>
          <a:solidFill>
            <a:schemeClr val="accent2">
              <a:lumMod val="5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BE22B3-9148-DB43-AFF3-2D09D29FD489}"/>
              </a:ext>
            </a:extLst>
          </p:cNvPr>
          <p:cNvSpPr/>
          <p:nvPr userDrawn="1"/>
        </p:nvSpPr>
        <p:spPr>
          <a:xfrm>
            <a:off x="508000" y="381000"/>
            <a:ext cx="11209338" cy="6096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solidFill>
                <a:srgbClr val="DCDCD0"/>
              </a:solidFill>
              <a:latin typeface="Dancing Script" panose="03080600040507000D00" pitchFamily="66" charset="0"/>
            </a:endParaRP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25670" y="3630508"/>
            <a:ext cx="11125199" cy="7658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i="1" baseline="0">
                <a:ln>
                  <a:noFill/>
                </a:ln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"/>
          <p:cNvSpPr>
            <a:spLocks noGrp="1"/>
          </p:cNvSpPr>
          <p:nvPr>
            <p:ph type="title"/>
          </p:nvPr>
        </p:nvSpPr>
        <p:spPr>
          <a:xfrm>
            <a:off x="508000" y="2511982"/>
            <a:ext cx="11125200" cy="920332"/>
          </a:xfrm>
          <a:prstGeom prst="rect">
            <a:avLst/>
          </a:prstGeom>
        </p:spPr>
        <p:txBody>
          <a:bodyPr/>
          <a:lstStyle>
            <a:lvl1pPr algn="ctr">
              <a:defRPr sz="61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2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8DBD5F-C6EC-485E-8ECE-A5152736C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0E32-0304-4451-ADB8-C044457D5B85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6C0BE6-E24A-4679-B786-AAB41ADC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B9417-93D4-4C41-8E0E-1553E0B5D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F31B-23FA-4075-AF7D-6228CFD12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8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EB029DC-4BB2-1F4F-9614-2CFD3E44245B}"/>
              </a:ext>
            </a:extLst>
          </p:cNvPr>
          <p:cNvSpPr/>
          <p:nvPr userDrawn="1"/>
        </p:nvSpPr>
        <p:spPr>
          <a:xfrm>
            <a:off x="6496050" y="5400675"/>
            <a:ext cx="5054600" cy="1020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B33DEBA-E5B9-9445-9B9C-E627481EB3F2}"/>
              </a:ext>
            </a:extLst>
          </p:cNvPr>
          <p:cNvSpPr/>
          <p:nvPr userDrawn="1"/>
        </p:nvSpPr>
        <p:spPr>
          <a:xfrm>
            <a:off x="6121400" y="5638800"/>
            <a:ext cx="582613" cy="5476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4D1D452-C309-5246-9902-A3359C115934}"/>
              </a:ext>
            </a:extLst>
          </p:cNvPr>
          <p:cNvSpPr/>
          <p:nvPr userDrawn="1"/>
        </p:nvSpPr>
        <p:spPr>
          <a:xfrm>
            <a:off x="749300" y="5421313"/>
            <a:ext cx="5054600" cy="10191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F3D8F6C-AE95-8F40-924A-B3F8B39505E6}"/>
              </a:ext>
            </a:extLst>
          </p:cNvPr>
          <p:cNvSpPr/>
          <p:nvPr userDrawn="1"/>
        </p:nvSpPr>
        <p:spPr>
          <a:xfrm>
            <a:off x="374650" y="5659438"/>
            <a:ext cx="582613" cy="5461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9EA7F1-C2C1-144A-AD02-2EF76AB03185}"/>
              </a:ext>
            </a:extLst>
          </p:cNvPr>
          <p:cNvSpPr/>
          <p:nvPr userDrawn="1"/>
        </p:nvSpPr>
        <p:spPr>
          <a:xfrm>
            <a:off x="6496050" y="4257675"/>
            <a:ext cx="5054600" cy="1020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05F4BC8-B776-2E44-8DA2-EB0EADD52D85}"/>
              </a:ext>
            </a:extLst>
          </p:cNvPr>
          <p:cNvSpPr/>
          <p:nvPr userDrawn="1"/>
        </p:nvSpPr>
        <p:spPr>
          <a:xfrm>
            <a:off x="6121400" y="4495800"/>
            <a:ext cx="582613" cy="5476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A6497A-E96F-1F40-9544-4543D6861153}"/>
              </a:ext>
            </a:extLst>
          </p:cNvPr>
          <p:cNvSpPr/>
          <p:nvPr userDrawn="1"/>
        </p:nvSpPr>
        <p:spPr>
          <a:xfrm>
            <a:off x="766763" y="4257675"/>
            <a:ext cx="5054600" cy="1020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2FCAD81-EAFC-1846-A0C1-874A0CCF3490}"/>
              </a:ext>
            </a:extLst>
          </p:cNvPr>
          <p:cNvSpPr/>
          <p:nvPr userDrawn="1"/>
        </p:nvSpPr>
        <p:spPr>
          <a:xfrm>
            <a:off x="392113" y="4495800"/>
            <a:ext cx="582612" cy="5476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C57D45-8D18-E24F-94F9-436B82BE1088}"/>
              </a:ext>
            </a:extLst>
          </p:cNvPr>
          <p:cNvSpPr/>
          <p:nvPr userDrawn="1"/>
        </p:nvSpPr>
        <p:spPr>
          <a:xfrm>
            <a:off x="6496050" y="3114675"/>
            <a:ext cx="5054600" cy="1020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507E64-AE2A-C847-A9F9-BA278A1853F0}"/>
              </a:ext>
            </a:extLst>
          </p:cNvPr>
          <p:cNvSpPr/>
          <p:nvPr userDrawn="1"/>
        </p:nvSpPr>
        <p:spPr>
          <a:xfrm>
            <a:off x="6121400" y="3352800"/>
            <a:ext cx="582613" cy="5476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1C7104-FE96-A149-A4D4-BFE9EB191399}"/>
              </a:ext>
            </a:extLst>
          </p:cNvPr>
          <p:cNvSpPr/>
          <p:nvPr userDrawn="1"/>
        </p:nvSpPr>
        <p:spPr>
          <a:xfrm>
            <a:off x="766763" y="3119438"/>
            <a:ext cx="5054600" cy="102076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23A121-409D-1648-A7A3-94BDFE73F825}"/>
              </a:ext>
            </a:extLst>
          </p:cNvPr>
          <p:cNvSpPr/>
          <p:nvPr userDrawn="1"/>
        </p:nvSpPr>
        <p:spPr>
          <a:xfrm>
            <a:off x="392113" y="3359150"/>
            <a:ext cx="582612" cy="5461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07EE79-B715-B241-AA94-77EE53BA0B36}"/>
              </a:ext>
            </a:extLst>
          </p:cNvPr>
          <p:cNvSpPr/>
          <p:nvPr userDrawn="1"/>
        </p:nvSpPr>
        <p:spPr>
          <a:xfrm>
            <a:off x="6496050" y="1955800"/>
            <a:ext cx="5054600" cy="1020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333AAFD-F958-6B4D-92AE-0CBF651FE52B}"/>
              </a:ext>
            </a:extLst>
          </p:cNvPr>
          <p:cNvSpPr/>
          <p:nvPr userDrawn="1"/>
        </p:nvSpPr>
        <p:spPr>
          <a:xfrm>
            <a:off x="6121400" y="2193925"/>
            <a:ext cx="582613" cy="5461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45912C-019E-BE4C-953D-8768412C5FAC}"/>
              </a:ext>
            </a:extLst>
          </p:cNvPr>
          <p:cNvSpPr/>
          <p:nvPr userDrawn="1"/>
        </p:nvSpPr>
        <p:spPr>
          <a:xfrm>
            <a:off x="766763" y="1944688"/>
            <a:ext cx="5054600" cy="102076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46A9C44-D5EC-EB4B-B734-08F09436129C}"/>
              </a:ext>
            </a:extLst>
          </p:cNvPr>
          <p:cNvSpPr/>
          <p:nvPr userDrawn="1"/>
        </p:nvSpPr>
        <p:spPr>
          <a:xfrm>
            <a:off x="392113" y="2184400"/>
            <a:ext cx="582612" cy="5461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id="{2D12DC78-1788-4588-A435-9362973B7F9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32645" y="5737950"/>
            <a:ext cx="4125843" cy="37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39">
            <a:extLst>
              <a:ext uri="{FF2B5EF4-FFF2-40B4-BE49-F238E27FC236}">
                <a16:creationId xmlns:a16="http://schemas.microsoft.com/office/drawing/2014/main" id="{A8083F08-653F-4CD3-AD10-76814F29DF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90038" y="5764546"/>
            <a:ext cx="4125843" cy="37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39">
            <a:extLst>
              <a:ext uri="{FF2B5EF4-FFF2-40B4-BE49-F238E27FC236}">
                <a16:creationId xmlns:a16="http://schemas.microsoft.com/office/drawing/2014/main" id="{9E62FD50-CEFC-4159-AC83-6E5A86AC2AB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50315" y="4579555"/>
            <a:ext cx="4125843" cy="37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39">
            <a:extLst>
              <a:ext uri="{FF2B5EF4-FFF2-40B4-BE49-F238E27FC236}">
                <a16:creationId xmlns:a16="http://schemas.microsoft.com/office/drawing/2014/main" id="{4B0C752C-D9AF-4FC2-B854-3FF8FC7EEBE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94454" y="4579555"/>
            <a:ext cx="4125843" cy="37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39">
            <a:extLst>
              <a:ext uri="{FF2B5EF4-FFF2-40B4-BE49-F238E27FC236}">
                <a16:creationId xmlns:a16="http://schemas.microsoft.com/office/drawing/2014/main" id="{CE9804AC-4F85-4B78-AC69-2E40928077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50315" y="3459983"/>
            <a:ext cx="4125843" cy="37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39">
            <a:extLst>
              <a:ext uri="{FF2B5EF4-FFF2-40B4-BE49-F238E27FC236}">
                <a16:creationId xmlns:a16="http://schemas.microsoft.com/office/drawing/2014/main" id="{380F767E-6D94-4EA3-90D6-AFC75D234E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0961" y="3479602"/>
            <a:ext cx="4125843" cy="37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39">
            <a:extLst>
              <a:ext uri="{FF2B5EF4-FFF2-40B4-BE49-F238E27FC236}">
                <a16:creationId xmlns:a16="http://schemas.microsoft.com/office/drawing/2014/main" id="{B790B631-B6D2-465B-9769-449AC2328AB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28227" y="2301178"/>
            <a:ext cx="4125843" cy="37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39">
            <a:extLst>
              <a:ext uri="{FF2B5EF4-FFF2-40B4-BE49-F238E27FC236}">
                <a16:creationId xmlns:a16="http://schemas.microsoft.com/office/drawing/2014/main" id="{602C40F3-C716-44A0-B5FF-B761A697BE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03290" y="2289409"/>
            <a:ext cx="4125843" cy="37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D37BE8-2446-D545-8A1B-E6F68A5B880A}"/>
              </a:ext>
            </a:extLst>
          </p:cNvPr>
          <p:cNvSpPr/>
          <p:nvPr userDrawn="1"/>
        </p:nvSpPr>
        <p:spPr>
          <a:xfrm>
            <a:off x="392113" y="365125"/>
            <a:ext cx="11125200" cy="12096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B662143C-3925-4A1E-B005-21509108C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563" y="669927"/>
            <a:ext cx="10515600" cy="60228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01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3" grpId="0" animBg="1"/>
      <p:bldP spid="34" grpId="0" animBg="1"/>
      <p:bldP spid="22" grpId="0" animBg="1"/>
      <p:bldP spid="32" grpId="0" animBg="1"/>
      <p:bldP spid="20" grpId="0" animBg="1"/>
      <p:bldP spid="21" grpId="0" animBg="1"/>
      <p:bldP spid="18" grpId="0" animBg="1"/>
      <p:bldP spid="19" grpId="0" animBg="1"/>
      <p:bldP spid="16" grpId="0" animBg="1"/>
      <p:bldP spid="17" grpId="0" animBg="1"/>
      <p:bldP spid="14" grpId="0" animBg="1"/>
      <p:bldP spid="15" grpId="0" animBg="1"/>
      <p:bldP spid="12" grpId="0" animBg="1"/>
      <p:bldP spid="13" grpId="0" animBg="1"/>
      <p:bldP spid="11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D2B2DD9-5ED1-DF48-9104-29B67BDEF650}"/>
              </a:ext>
            </a:extLst>
          </p:cNvPr>
          <p:cNvSpPr/>
          <p:nvPr userDrawn="1"/>
        </p:nvSpPr>
        <p:spPr>
          <a:xfrm>
            <a:off x="-7938" y="0"/>
            <a:ext cx="12192001" cy="68580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1F8899-E27B-9049-9125-D3E3C4E6BEFA}"/>
              </a:ext>
            </a:extLst>
          </p:cNvPr>
          <p:cNvSpPr/>
          <p:nvPr userDrawn="1"/>
        </p:nvSpPr>
        <p:spPr>
          <a:xfrm>
            <a:off x="6176963" y="5268913"/>
            <a:ext cx="5489575" cy="120808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493E3E3-BE64-0542-B97F-094F1DD4075E}"/>
              </a:ext>
            </a:extLst>
          </p:cNvPr>
          <p:cNvSpPr/>
          <p:nvPr userDrawn="1"/>
        </p:nvSpPr>
        <p:spPr>
          <a:xfrm>
            <a:off x="508000" y="5278438"/>
            <a:ext cx="5491163" cy="12096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4EF3B5-062B-3A44-8FFF-6D352804D7B6}"/>
              </a:ext>
            </a:extLst>
          </p:cNvPr>
          <p:cNvSpPr/>
          <p:nvPr userDrawn="1"/>
        </p:nvSpPr>
        <p:spPr>
          <a:xfrm>
            <a:off x="6176963" y="3951288"/>
            <a:ext cx="5489575" cy="12096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6D2F36-10AC-9248-808A-C03DFC44D9B5}"/>
              </a:ext>
            </a:extLst>
          </p:cNvPr>
          <p:cNvSpPr/>
          <p:nvPr userDrawn="1"/>
        </p:nvSpPr>
        <p:spPr>
          <a:xfrm>
            <a:off x="508000" y="3957638"/>
            <a:ext cx="5491163" cy="120808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D2EEED-2B0A-EF45-9714-BA657B4BECE5}"/>
              </a:ext>
            </a:extLst>
          </p:cNvPr>
          <p:cNvSpPr/>
          <p:nvPr userDrawn="1"/>
        </p:nvSpPr>
        <p:spPr>
          <a:xfrm>
            <a:off x="6176963" y="2617788"/>
            <a:ext cx="5489575" cy="120808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AADB2F-A5A0-FD41-A5FA-EDFAF02D5FA7}"/>
              </a:ext>
            </a:extLst>
          </p:cNvPr>
          <p:cNvSpPr/>
          <p:nvPr userDrawn="1"/>
        </p:nvSpPr>
        <p:spPr>
          <a:xfrm>
            <a:off x="508000" y="2619375"/>
            <a:ext cx="5491163" cy="12096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8E79EE-328A-8C42-B9D5-500D3BC7C556}"/>
              </a:ext>
            </a:extLst>
          </p:cNvPr>
          <p:cNvSpPr/>
          <p:nvPr userDrawn="1"/>
        </p:nvSpPr>
        <p:spPr>
          <a:xfrm>
            <a:off x="6176963" y="1282700"/>
            <a:ext cx="5489575" cy="120808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D8A532-5DC6-674A-BB5E-B59B32801AA2}"/>
              </a:ext>
            </a:extLst>
          </p:cNvPr>
          <p:cNvSpPr/>
          <p:nvPr userDrawn="1"/>
        </p:nvSpPr>
        <p:spPr>
          <a:xfrm>
            <a:off x="508000" y="1282700"/>
            <a:ext cx="5491163" cy="120808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AA73B51E-DD55-44B2-B9FE-ED81597B07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55257" y="5458153"/>
            <a:ext cx="5157076" cy="48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7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C65A572-E8AD-43DB-AE25-65FCD1C221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6677" y="5468663"/>
            <a:ext cx="5157076" cy="48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7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F19612-06EA-4424-9C40-CF5FDEFF8C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55257" y="4141733"/>
            <a:ext cx="5157076" cy="48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7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BACE9BE-34E7-43EE-B5E7-C05677ADA5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6677" y="4147005"/>
            <a:ext cx="5157076" cy="48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7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CE984F1-AEE5-4F3E-AF88-F501ABD14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5257" y="2806919"/>
            <a:ext cx="5157076" cy="48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7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724924E-8EBC-463C-896A-0B9F244E88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6677" y="2809555"/>
            <a:ext cx="5157076" cy="48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7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A645C50-79F1-40EA-A183-BEC59C6E98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5257" y="1472105"/>
            <a:ext cx="5157076" cy="48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7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387EE1B9-E49C-4065-930F-0DAB6D26B0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6677" y="1472105"/>
            <a:ext cx="5157076" cy="48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7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5E7CA96F-1EB9-422F-8DB2-54B871122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39006"/>
            <a:ext cx="11125200" cy="822544"/>
          </a:xfrm>
          <a:prstGeom prst="rect">
            <a:avLst/>
          </a:prstGeom>
        </p:spPr>
        <p:txBody>
          <a:bodyPr/>
          <a:lstStyle>
            <a:lvl1pPr algn="ctr">
              <a:defRPr sz="5850" b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51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6" grpId="0" animBg="1"/>
      <p:bldP spid="25" grpId="0" animBg="1"/>
      <p:bldP spid="24" grpId="0" animBg="1"/>
      <p:bldP spid="14" grpId="0" animBg="1"/>
      <p:bldP spid="13" grpId="0" animBg="1"/>
      <p:bldP spid="1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B47AF50-4756-1E4D-969C-2E365F128D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7DE57F9-325D-4D4F-8C5B-632239AAB27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54425" y="2056598"/>
            <a:ext cx="3682121" cy="42075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0B9E8BD5-53CD-4464-AAAE-E0D134993F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3915" y="1772928"/>
            <a:ext cx="3517461" cy="272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80" b="1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2E1AE43D-C037-4A52-9303-793F568DE7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18152" y="2056600"/>
            <a:ext cx="3682121" cy="42075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12C43177-582F-41DD-807E-A751517EF7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8151" y="1772928"/>
            <a:ext cx="3517461" cy="272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80" b="1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1001605-287A-45C2-9519-2FB3593D05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878" y="2056600"/>
            <a:ext cx="3682121" cy="42075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7F7FD18-B1E5-45B5-BF38-748F76004D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2387" y="1772928"/>
            <a:ext cx="3517461" cy="272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80" b="1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op Border">
            <a:extLst>
              <a:ext uri="{FF2B5EF4-FFF2-40B4-BE49-F238E27FC236}">
                <a16:creationId xmlns:a16="http://schemas.microsoft.com/office/drawing/2014/main" id="{616B0B76-A4D3-DC43-AE70-A17C51A887BA}"/>
              </a:ext>
            </a:extLst>
          </p:cNvPr>
          <p:cNvSpPr/>
          <p:nvPr userDrawn="1"/>
        </p:nvSpPr>
        <p:spPr>
          <a:xfrm>
            <a:off x="508000" y="395288"/>
            <a:ext cx="11125200" cy="10556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61EE1D0B-F7D3-4BF8-8AD1-570E8683C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313"/>
            <a:ext cx="10515600" cy="759481"/>
          </a:xfrm>
          <a:prstGeom prst="rect">
            <a:avLst/>
          </a:prstGeom>
        </p:spPr>
        <p:txBody>
          <a:bodyPr/>
          <a:lstStyle>
            <a:lvl1pPr algn="ctr">
              <a:defRPr sz="483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75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BCAF5A-C3FE-A64D-8567-3B1377C1E5F2}"/>
              </a:ext>
            </a:extLst>
          </p:cNvPr>
          <p:cNvSpPr/>
          <p:nvPr userDrawn="1"/>
        </p:nvSpPr>
        <p:spPr>
          <a:xfrm>
            <a:off x="0" y="6350"/>
            <a:ext cx="67119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CD6162-6618-9C46-A215-B2C74C7129F6}"/>
              </a:ext>
            </a:extLst>
          </p:cNvPr>
          <p:cNvSpPr/>
          <p:nvPr userDrawn="1"/>
        </p:nvSpPr>
        <p:spPr>
          <a:xfrm>
            <a:off x="6669088" y="-6350"/>
            <a:ext cx="5522912" cy="6858000"/>
          </a:xfrm>
          <a:prstGeom prst="rect">
            <a:avLst/>
          </a:prstGeom>
          <a:solidFill>
            <a:schemeClr val="accent2">
              <a:lumMod val="5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7FB27990-7E3D-4D99-B241-F11F0FAC4B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3089" y="4144724"/>
            <a:ext cx="4498428" cy="6585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6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573B6A2-84CF-654A-AB37-B7DAE8499326}"/>
              </a:ext>
            </a:extLst>
          </p:cNvPr>
          <p:cNvSpPr/>
          <p:nvPr userDrawn="1"/>
        </p:nvSpPr>
        <p:spPr>
          <a:xfrm>
            <a:off x="8745538" y="2205038"/>
            <a:ext cx="1371600" cy="1370012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solidFill>
                <a:srgbClr val="DCDCD0"/>
              </a:solidFill>
              <a:latin typeface="Dancing Script" panose="03080600040507000D00" pitchFamily="66" charset="0"/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CBD5A867-C2F6-4A80-A9BE-B52296FB9B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1877" y="3163507"/>
            <a:ext cx="6050453" cy="15064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C165085A-4010-4A45-895D-60CC04EF2F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2387" y="2890344"/>
            <a:ext cx="6039944" cy="272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8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E263F7C-7E54-4804-9713-F1C81289F2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877" y="1362920"/>
            <a:ext cx="6050453" cy="15064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D0B359A-E955-40DD-8629-8DF07BFC35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2387" y="1089757"/>
            <a:ext cx="6039944" cy="272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8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AC392743-502D-4306-B686-8EF99C11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31" y="270535"/>
            <a:ext cx="5524063" cy="591315"/>
          </a:xfrm>
          <a:prstGeom prst="rect">
            <a:avLst/>
          </a:prstGeom>
        </p:spPr>
        <p:txBody>
          <a:bodyPr/>
          <a:lstStyle>
            <a:lvl1pPr>
              <a:defRPr sz="354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16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BCEE8D-9998-4148-8FF1-D33DF5AC0E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AC67C9-91FF-DB43-A2C3-1796BE83F3D5}"/>
              </a:ext>
            </a:extLst>
          </p:cNvPr>
          <p:cNvSpPr/>
          <p:nvPr userDrawn="1"/>
        </p:nvSpPr>
        <p:spPr>
          <a:xfrm>
            <a:off x="8078788" y="1065213"/>
            <a:ext cx="3630612" cy="541178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3865F4-43E7-1E46-B7A5-CFB26302F744}"/>
              </a:ext>
            </a:extLst>
          </p:cNvPr>
          <p:cNvSpPr/>
          <p:nvPr userDrawn="1"/>
        </p:nvSpPr>
        <p:spPr>
          <a:xfrm>
            <a:off x="4279900" y="1065213"/>
            <a:ext cx="3632200" cy="541178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EC1691-6391-9E46-BA27-EBC82B1B98B5}"/>
              </a:ext>
            </a:extLst>
          </p:cNvPr>
          <p:cNvSpPr/>
          <p:nvPr userDrawn="1"/>
        </p:nvSpPr>
        <p:spPr>
          <a:xfrm>
            <a:off x="508000" y="1065213"/>
            <a:ext cx="3630613" cy="541178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1B20B75-B5D8-47F2-B3D5-188633B9328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27929" y="2627149"/>
            <a:ext cx="3332991" cy="37421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6EED969F-BC41-4368-AE63-B00415BC70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91039" y="2029080"/>
            <a:ext cx="3406109" cy="5534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955" b="1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23EE7C4-227B-4B41-98DC-B103227BEC42}"/>
              </a:ext>
            </a:extLst>
          </p:cNvPr>
          <p:cNvSpPr/>
          <p:nvPr userDrawn="1"/>
        </p:nvSpPr>
        <p:spPr>
          <a:xfrm>
            <a:off x="9209088" y="381000"/>
            <a:ext cx="1371600" cy="1370013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solidFill>
                <a:srgbClr val="DCDCD0"/>
              </a:solidFill>
              <a:latin typeface="Dancing Script" panose="03080600040507000D00" pitchFamily="66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C146677-1976-4647-95C2-52A1493E56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23867" y="2627149"/>
            <a:ext cx="3332991" cy="37421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D8C152C-4D4E-40FB-954B-C9D76774CD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92286" y="2029080"/>
            <a:ext cx="3396151" cy="5534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955" b="1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30F2B16-FE2F-C443-AED3-23EC2AF1505B}"/>
              </a:ext>
            </a:extLst>
          </p:cNvPr>
          <p:cNvSpPr/>
          <p:nvPr userDrawn="1"/>
        </p:nvSpPr>
        <p:spPr>
          <a:xfrm>
            <a:off x="5421313" y="381000"/>
            <a:ext cx="1371600" cy="1370013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solidFill>
                <a:srgbClr val="DCDCD0"/>
              </a:solidFill>
              <a:latin typeface="Dancing Script" panose="03080600040507000D00" pitchFamily="66" charset="0"/>
            </a:endParaRP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EA90400-2168-4CA8-997A-808AC9BCDA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6927" y="2627149"/>
            <a:ext cx="3332991" cy="37421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BD40DF0-A198-453E-B6A3-847A66A8E5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6827" y="2029080"/>
            <a:ext cx="3410368" cy="5534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955" b="1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FC3BD5-CC76-734D-BEF4-B2EA74581D29}"/>
              </a:ext>
            </a:extLst>
          </p:cNvPr>
          <p:cNvSpPr/>
          <p:nvPr userDrawn="1"/>
        </p:nvSpPr>
        <p:spPr>
          <a:xfrm>
            <a:off x="1651000" y="381000"/>
            <a:ext cx="1371600" cy="1370013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solidFill>
                <a:srgbClr val="DCDCD0"/>
              </a:solidFill>
              <a:latin typeface="Dancing Script" panose="03080600040507000D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41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0" grpId="0" animBg="1"/>
      <p:bldP spid="19" grpId="0" animBg="1"/>
      <p:bldP spid="1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1DDE942-2370-6747-A641-002670B81F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C47874-A04E-D247-9AE1-74CE7817ABBD}"/>
              </a:ext>
            </a:extLst>
          </p:cNvPr>
          <p:cNvSpPr/>
          <p:nvPr userDrawn="1"/>
        </p:nvSpPr>
        <p:spPr>
          <a:xfrm>
            <a:off x="6172200" y="1946275"/>
            <a:ext cx="5487988" cy="4530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5BE5EA-6C14-2C4F-81D8-BED8C6FDC479}"/>
              </a:ext>
            </a:extLst>
          </p:cNvPr>
          <p:cNvSpPr/>
          <p:nvPr userDrawn="1"/>
        </p:nvSpPr>
        <p:spPr>
          <a:xfrm>
            <a:off x="508000" y="1946275"/>
            <a:ext cx="5491163" cy="4530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3123514-F9B9-42BF-9C30-5BD62CF164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73613" y="4701835"/>
            <a:ext cx="4839400" cy="16148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EEF82B32-66A4-4B05-BF03-E012355549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84122" y="4418162"/>
            <a:ext cx="4828892" cy="272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8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D7BD0E65-4031-4D8F-9D0E-9B8D292D55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77119" y="2508545"/>
            <a:ext cx="4839400" cy="1842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4C5B8E1C-6DA9-4A24-A7CA-E7A6795813B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7627" y="2224873"/>
            <a:ext cx="4828892" cy="272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8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867D5BBE-1EC7-4DE5-B020-5089A9E8B1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911" y="4682713"/>
            <a:ext cx="4839400" cy="16148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C075EA6-E72C-464E-92B6-C11CA051F0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419" y="4399040"/>
            <a:ext cx="4828892" cy="272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8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CD88414-515A-4FD2-9667-8C33D6FEBA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1911" y="2508545"/>
            <a:ext cx="4839400" cy="183167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320F1C2-BA7C-4D6D-BEA8-9E36540C27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2419" y="2224873"/>
            <a:ext cx="4828892" cy="272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8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44CD061D-ED5A-4C72-A6FE-23236EACF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27" y="417676"/>
            <a:ext cx="11125200" cy="927649"/>
          </a:xfrm>
          <a:prstGeom prst="rect">
            <a:avLst/>
          </a:prstGeom>
        </p:spPr>
        <p:txBody>
          <a:bodyPr/>
          <a:lstStyle>
            <a:lvl1pPr algn="ctr">
              <a:defRPr sz="625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74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235BB8-3D28-8A40-AC22-D0FF54FFD6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711B587-4C92-463C-A353-8E378D16D8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68724" y="3815270"/>
            <a:ext cx="3796177" cy="2450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242EEA-D1B5-D240-A062-2D1A99B90B7B}"/>
              </a:ext>
            </a:extLst>
          </p:cNvPr>
          <p:cNvSpPr/>
          <p:nvPr userDrawn="1"/>
        </p:nvSpPr>
        <p:spPr>
          <a:xfrm>
            <a:off x="8077200" y="3100388"/>
            <a:ext cx="3606800" cy="525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F0C2D065-E67C-4989-9738-B666BEFF1D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29860" y="3169093"/>
            <a:ext cx="3301931" cy="402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3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43B90D0-FBC5-CA4B-8FE0-CA98598ADB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39750"/>
            <a:ext cx="36068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FCE5E4B-55B4-0745-858F-AD1DB13A0189}"/>
              </a:ext>
            </a:extLst>
          </p:cNvPr>
          <p:cNvSpPr/>
          <p:nvPr userDrawn="1"/>
        </p:nvSpPr>
        <p:spPr>
          <a:xfrm>
            <a:off x="8075613" y="373063"/>
            <a:ext cx="3606800" cy="27305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6A869D5-8EF3-4FC6-8ED4-CB6004A103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69368" y="3820228"/>
            <a:ext cx="3796177" cy="2450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7D7E4F-8AAA-854E-8380-D26C52F82D2A}"/>
              </a:ext>
            </a:extLst>
          </p:cNvPr>
          <p:cNvSpPr/>
          <p:nvPr userDrawn="1"/>
        </p:nvSpPr>
        <p:spPr>
          <a:xfrm>
            <a:off x="4292600" y="3111500"/>
            <a:ext cx="3606800" cy="5254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29A2EE02-9F74-4438-8023-2ADE75AC5B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5035" y="3172511"/>
            <a:ext cx="3301931" cy="402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3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45F2AE-5646-FD4A-B66F-5E88AB331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539750"/>
            <a:ext cx="36068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3ABD080-21C8-E64C-BE85-7E87425A60A9}"/>
              </a:ext>
            </a:extLst>
          </p:cNvPr>
          <p:cNvSpPr/>
          <p:nvPr userDrawn="1"/>
        </p:nvSpPr>
        <p:spPr>
          <a:xfrm>
            <a:off x="4292600" y="384175"/>
            <a:ext cx="3606800" cy="27305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78E44652-A069-4523-BA0F-390DEA51FF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9934" y="3823826"/>
            <a:ext cx="3796177" cy="2450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B3F4CA-54DA-C441-995D-1D652D01CE94}"/>
              </a:ext>
            </a:extLst>
          </p:cNvPr>
          <p:cNvSpPr/>
          <p:nvPr userDrawn="1"/>
        </p:nvSpPr>
        <p:spPr>
          <a:xfrm>
            <a:off x="508000" y="3111500"/>
            <a:ext cx="3606800" cy="5254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CD7D66BE-F0BB-45FF-9F27-E9CE452CA4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209" y="3172511"/>
            <a:ext cx="3301931" cy="402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3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C4CE01-C8C0-7B41-9C51-786C5D2CC5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39750"/>
            <a:ext cx="36068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175BD12-846B-2E4C-A0F9-616ED57F5DF3}"/>
              </a:ext>
            </a:extLst>
          </p:cNvPr>
          <p:cNvSpPr/>
          <p:nvPr userDrawn="1"/>
        </p:nvSpPr>
        <p:spPr>
          <a:xfrm>
            <a:off x="508000" y="385763"/>
            <a:ext cx="3606800" cy="27305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10" grpId="0" animBg="1"/>
      <p:bldP spid="22" grpId="0" animBg="1"/>
      <p:bldP spid="9" grpId="0" animBg="1"/>
      <p:bldP spid="21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E4C33-C23A-4A07-A11F-E7D092CAE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A4011EA-F33E-6046-B178-D6164CCEF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9975C-AD0B-4CF2-ACC5-F4003F251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u="none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DB39E-8D38-496D-9F85-609C21858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2773381-7B5E-7047-B031-E5C6CB5AF6B9}" type="datetimeFigureOut">
              <a:rPr lang="en-US"/>
              <a:pPr>
                <a:defRPr/>
              </a:pPr>
              <a:t>8/28/2018</a:t>
            </a:fld>
            <a:endParaRPr 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E6C8C30-BFAD-0D49-9E4F-C787C62A4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0FAC28F-881A-B048-AD03-F834B8E5E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  <p:sldLayoutId id="2147484062" r:id="rId14"/>
    <p:sldLayoutId id="2147484063" r:id="rId15"/>
    <p:sldLayoutId id="2147484064" r:id="rId16"/>
    <p:sldLayoutId id="2147484065" r:id="rId17"/>
    <p:sldLayoutId id="2147484066" r:id="rId18"/>
    <p:sldLayoutId id="2147484067" r:id="rId19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42100B-A111-4379-AEED-6341AC79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142F8-7540-4733-B343-07D1C3577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DAD19-89EC-4830-AED6-293680316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B0E32-0304-4451-ADB8-C044457D5B85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C5E59-6466-4E0A-8317-7FF66CBF3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CDD0A-74FF-4205-80A3-283831D0C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4F31B-23FA-4075-AF7D-6228CFD12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3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slide" Target="slide12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4.tif"/><Relationship Id="rId7" Type="http://schemas.openxmlformats.org/officeDocument/2006/relationships/slide" Target="slide2.xml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5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17.xml"/><Relationship Id="rId9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2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slide" Target="slide12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9.xml"/><Relationship Id="rId5" Type="http://schemas.openxmlformats.org/officeDocument/2006/relationships/slide" Target="slide2.xml"/><Relationship Id="rId4" Type="http://schemas.openxmlformats.org/officeDocument/2006/relationships/image" Target="../media/image14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12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slide" Target="slide17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2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indzpeak.blogspot.com/2009/05/beginning-of-thought-is-in-disagreement.html" TargetMode="Externa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nc-nd/3.0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ti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8.tif"/><Relationship Id="rId5" Type="http://schemas.openxmlformats.org/officeDocument/2006/relationships/slide" Target="slide6.xml"/><Relationship Id="rId10" Type="http://schemas.openxmlformats.org/officeDocument/2006/relationships/slide" Target="slide12.xml"/><Relationship Id="rId4" Type="http://schemas.openxmlformats.org/officeDocument/2006/relationships/slide" Target="slide9.xml"/><Relationship Id="rId9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2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0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0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2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0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1.jpg"/><Relationship Id="rId7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5E7B5-84C0-5040-A294-B176186D21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Dental Radiograph Analysis Checklist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F79948-A101-CA4C-9C41-3AF72AFBE22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D7D31"/>
          </a:solidFill>
        </p:spPr>
        <p:txBody>
          <a:bodyPr/>
          <a:lstStyle/>
          <a:p>
            <a:r>
              <a:rPr lang="en-US" dirty="0"/>
              <a:t>Unit 6 – Section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D27FFC-0C40-4170-8338-966994823D43}"/>
              </a:ext>
            </a:extLst>
          </p:cNvPr>
          <p:cNvSpPr/>
          <p:nvPr/>
        </p:nvSpPr>
        <p:spPr>
          <a:xfrm>
            <a:off x="1389185" y="3606900"/>
            <a:ext cx="276078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Step 1</a:t>
            </a:r>
          </a:p>
          <a:p>
            <a:pPr algn="ctr"/>
            <a:r>
              <a:rPr lang="en-US" sz="4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Too Dark or Too Light?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8DD46F-7E10-4095-96E2-B3F56950FDFB}"/>
              </a:ext>
            </a:extLst>
          </p:cNvPr>
          <p:cNvSpPr/>
          <p:nvPr/>
        </p:nvSpPr>
        <p:spPr>
          <a:xfrm>
            <a:off x="4723586" y="3596642"/>
            <a:ext cx="276078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Step 2</a:t>
            </a:r>
          </a:p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Tooth Length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45F8F4-FEC6-4AFF-9A6C-4D35101FBE59}"/>
              </a:ext>
            </a:extLst>
          </p:cNvPr>
          <p:cNvSpPr/>
          <p:nvPr/>
        </p:nvSpPr>
        <p:spPr>
          <a:xfrm>
            <a:off x="8211476" y="3606900"/>
            <a:ext cx="244480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Step 3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Plate or Tube?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D2F24E3-1EC2-459F-BFA8-C0710603B213}"/>
              </a:ext>
            </a:extLst>
          </p:cNvPr>
          <p:cNvSpPr/>
          <p:nvPr/>
        </p:nvSpPr>
        <p:spPr>
          <a:xfrm>
            <a:off x="4149969" y="4413738"/>
            <a:ext cx="562708" cy="3253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265193B-79C4-40EC-85C5-1F85F7D29134}"/>
              </a:ext>
            </a:extLst>
          </p:cNvPr>
          <p:cNvSpPr/>
          <p:nvPr/>
        </p:nvSpPr>
        <p:spPr>
          <a:xfrm>
            <a:off x="7495281" y="4403480"/>
            <a:ext cx="562708" cy="3253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660D33-3C8A-40A8-B1BF-18CE414A2628}"/>
              </a:ext>
            </a:extLst>
          </p:cNvPr>
          <p:cNvGrpSpPr/>
          <p:nvPr/>
        </p:nvGrpSpPr>
        <p:grpSpPr>
          <a:xfrm>
            <a:off x="1666875" y="5876925"/>
            <a:ext cx="8858250" cy="619125"/>
            <a:chOff x="1666875" y="5876925"/>
            <a:chExt cx="8858250" cy="6191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41F34B-12C3-46F5-A469-99712F3D2421}"/>
                </a:ext>
              </a:extLst>
            </p:cNvPr>
            <p:cNvSpPr/>
            <p:nvPr/>
          </p:nvSpPr>
          <p:spPr>
            <a:xfrm>
              <a:off x="1666875" y="5934075"/>
              <a:ext cx="2009775" cy="55245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4" action="ppaction://hlinksldjump"/>
                </a:rPr>
                <a:t>Go to Step 1</a:t>
              </a:r>
              <a:endParaRPr lang="en-US" b="1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61A222-74A5-4221-B3A4-DE6909A85094}"/>
                </a:ext>
              </a:extLst>
            </p:cNvPr>
            <p:cNvSpPr/>
            <p:nvPr/>
          </p:nvSpPr>
          <p:spPr>
            <a:xfrm>
              <a:off x="5099090" y="5943600"/>
              <a:ext cx="2009775" cy="5524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5" action="ppaction://hlinksldjump"/>
                </a:rPr>
                <a:t>Go to Step 2</a:t>
              </a:r>
              <a:endParaRPr lang="en-US" b="1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0B8812-499F-4CA5-B0AA-E862AAE3E4E5}"/>
                </a:ext>
              </a:extLst>
            </p:cNvPr>
            <p:cNvSpPr/>
            <p:nvPr/>
          </p:nvSpPr>
          <p:spPr>
            <a:xfrm>
              <a:off x="8515350" y="5876925"/>
              <a:ext cx="2009775" cy="5524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6" action="ppaction://hlinksldjump"/>
                </a:rPr>
                <a:t>Go to Step 3</a:t>
              </a:r>
              <a:endParaRPr lang="en-US" b="1" dirty="0"/>
            </a:p>
          </p:txBody>
        </p:sp>
      </p:grpSp>
    </p:spTree>
    <p:custDataLst>
      <p:tags r:id="rId1"/>
    </p:custData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D73FDD52-0E82-4192-949E-9B91A10C7A57}"/>
              </a:ext>
            </a:extLst>
          </p:cNvPr>
          <p:cNvSpPr/>
          <p:nvPr/>
        </p:nvSpPr>
        <p:spPr>
          <a:xfrm>
            <a:off x="4564306" y="304698"/>
            <a:ext cx="3472962" cy="1230923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Tooth Image Too Long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57BDA809-05F9-43F1-9DD1-B04B2313FF76}"/>
              </a:ext>
            </a:extLst>
          </p:cNvPr>
          <p:cNvSpPr/>
          <p:nvPr/>
        </p:nvSpPr>
        <p:spPr>
          <a:xfrm>
            <a:off x="8284746" y="1715726"/>
            <a:ext cx="3472962" cy="1749670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beam is perpendicular to the long axis of the tooth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39D8F7-9484-4010-88F0-CAFEF90DEDCC}"/>
              </a:ext>
            </a:extLst>
          </p:cNvPr>
          <p:cNvGrpSpPr/>
          <p:nvPr/>
        </p:nvGrpSpPr>
        <p:grpSpPr>
          <a:xfrm>
            <a:off x="7108865" y="3718026"/>
            <a:ext cx="3449971" cy="2085287"/>
            <a:chOff x="5182102" y="4349741"/>
            <a:chExt cx="3449971" cy="20852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9C87C07-305D-4F7D-B4D5-1FD8D2173376}"/>
                </a:ext>
              </a:extLst>
            </p:cNvPr>
            <p:cNvCxnSpPr>
              <a:cxnSpLocks/>
            </p:cNvCxnSpPr>
            <p:nvPr/>
          </p:nvCxnSpPr>
          <p:spPr>
            <a:xfrm>
              <a:off x="5182102" y="4629150"/>
              <a:ext cx="913898" cy="1609725"/>
            </a:xfrm>
            <a:prstGeom prst="line">
              <a:avLst/>
            </a:prstGeom>
            <a:ln w="793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7086C60-E373-4B93-BE33-9372DB787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715080"/>
              <a:ext cx="523967" cy="1287137"/>
            </a:xfrm>
            <a:prstGeom prst="rect">
              <a:avLst/>
            </a:prstGeom>
          </p:spPr>
        </p:pic>
        <p:sp>
          <p:nvSpPr>
            <p:cNvPr id="12" name="Flowchart: Direct Access Storage 11">
              <a:extLst>
                <a:ext uri="{FF2B5EF4-FFF2-40B4-BE49-F238E27FC236}">
                  <a16:creationId xmlns:a16="http://schemas.microsoft.com/office/drawing/2014/main" id="{E6E725A5-2748-4CEA-B98D-2354EA5BBF58}"/>
                </a:ext>
              </a:extLst>
            </p:cNvPr>
            <p:cNvSpPr/>
            <p:nvPr/>
          </p:nvSpPr>
          <p:spPr>
            <a:xfrm rot="20788173" flipH="1">
              <a:off x="7127123" y="4349741"/>
              <a:ext cx="1504950" cy="1287136"/>
            </a:xfrm>
            <a:prstGeom prst="flowChartMagneticDrum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2BF6B8-547A-411C-885E-A0B24D075C44}"/>
                </a:ext>
              </a:extLst>
            </p:cNvPr>
            <p:cNvSpPr txBox="1"/>
            <p:nvPr/>
          </p:nvSpPr>
          <p:spPr>
            <a:xfrm rot="3416208">
              <a:off x="4662097" y="5520808"/>
              <a:ext cx="1459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Sensor Plate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2F9ED9-52E6-4102-879A-659202E2366F}"/>
                </a:ext>
              </a:extLst>
            </p:cNvPr>
            <p:cNvSpPr txBox="1"/>
            <p:nvPr/>
          </p:nvSpPr>
          <p:spPr>
            <a:xfrm>
              <a:off x="7737924" y="4670143"/>
              <a:ext cx="673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Tube</a:t>
              </a:r>
            </a:p>
            <a:p>
              <a:r>
                <a:rPr lang="en-US" dirty="0"/>
                <a:t>Head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2524427-D5D1-494F-8E37-A66B0E23A7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72276" y="5247600"/>
              <a:ext cx="314324" cy="1149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44B9E3A-F51D-4E0C-8519-26047DBA87D4}"/>
              </a:ext>
            </a:extLst>
          </p:cNvPr>
          <p:cNvSpPr/>
          <p:nvPr/>
        </p:nvSpPr>
        <p:spPr>
          <a:xfrm>
            <a:off x="1542510" y="3965968"/>
            <a:ext cx="3017594" cy="14668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Solution: Tilt the tube head 10 degrees more perpendicular to the sensor plate.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37F58D-954B-4EB3-B754-977D89A2A30D}"/>
              </a:ext>
            </a:extLst>
          </p:cNvPr>
          <p:cNvGrpSpPr/>
          <p:nvPr/>
        </p:nvGrpSpPr>
        <p:grpSpPr>
          <a:xfrm>
            <a:off x="1613442" y="1933732"/>
            <a:ext cx="3485648" cy="1805878"/>
            <a:chOff x="5182102" y="4629150"/>
            <a:chExt cx="3485648" cy="180587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A507F90-6349-4936-9F83-529F01935EB3}"/>
                </a:ext>
              </a:extLst>
            </p:cNvPr>
            <p:cNvCxnSpPr>
              <a:cxnSpLocks/>
            </p:cNvCxnSpPr>
            <p:nvPr/>
          </p:nvCxnSpPr>
          <p:spPr>
            <a:xfrm>
              <a:off x="5182102" y="4629150"/>
              <a:ext cx="913898" cy="1609725"/>
            </a:xfrm>
            <a:prstGeom prst="line">
              <a:avLst/>
            </a:prstGeom>
            <a:ln w="793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372E7A3-EE70-49EC-9AB3-5720AEF31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715080"/>
              <a:ext cx="523967" cy="1287137"/>
            </a:xfrm>
            <a:prstGeom prst="rect">
              <a:avLst/>
            </a:prstGeom>
          </p:spPr>
        </p:pic>
        <p:sp>
          <p:nvSpPr>
            <p:cNvPr id="23" name="Flowchart: Direct Access Storage 22">
              <a:extLst>
                <a:ext uri="{FF2B5EF4-FFF2-40B4-BE49-F238E27FC236}">
                  <a16:creationId xmlns:a16="http://schemas.microsoft.com/office/drawing/2014/main" id="{1FC1FF88-D3BC-4FF6-B216-2E8014AA46CA}"/>
                </a:ext>
              </a:extLst>
            </p:cNvPr>
            <p:cNvSpPr/>
            <p:nvPr/>
          </p:nvSpPr>
          <p:spPr>
            <a:xfrm flipH="1">
              <a:off x="7162800" y="4715081"/>
              <a:ext cx="1504950" cy="1287136"/>
            </a:xfrm>
            <a:prstGeom prst="flowChartMagneticDrum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11B240-6A27-4764-909C-A6D0E8154404}"/>
                </a:ext>
              </a:extLst>
            </p:cNvPr>
            <p:cNvSpPr txBox="1"/>
            <p:nvPr/>
          </p:nvSpPr>
          <p:spPr>
            <a:xfrm rot="3416208">
              <a:off x="4662097" y="5520808"/>
              <a:ext cx="1459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Sensor Plate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2063A9C-305F-4275-BFF2-EC8840FA706F}"/>
                </a:ext>
              </a:extLst>
            </p:cNvPr>
            <p:cNvSpPr txBox="1"/>
            <p:nvPr/>
          </p:nvSpPr>
          <p:spPr>
            <a:xfrm>
              <a:off x="7832481" y="5076825"/>
              <a:ext cx="673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Tube</a:t>
              </a:r>
            </a:p>
            <a:p>
              <a:r>
                <a:rPr lang="en-US" dirty="0"/>
                <a:t>Head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BDEE677-5A0C-464D-99A2-350121BC87DC}"/>
                </a:ext>
              </a:extLst>
            </p:cNvPr>
            <p:cNvCxnSpPr/>
            <p:nvPr/>
          </p:nvCxnSpPr>
          <p:spPr>
            <a:xfrm flipH="1">
              <a:off x="6772275" y="5362575"/>
              <a:ext cx="31432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4E5C939-D0DC-4C3A-85B4-2B7A3F0DB166}"/>
              </a:ext>
            </a:extLst>
          </p:cNvPr>
          <p:cNvSpPr/>
          <p:nvPr/>
        </p:nvSpPr>
        <p:spPr>
          <a:xfrm>
            <a:off x="5523920" y="2517402"/>
            <a:ext cx="1764324" cy="6225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3" action="ppaction://hlinksldjump"/>
              </a:rPr>
              <a:t>Problem solved</a:t>
            </a: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ED57E6-BD44-4502-B94B-7E4339F7B21C}"/>
              </a:ext>
            </a:extLst>
          </p:cNvPr>
          <p:cNvGrpSpPr/>
          <p:nvPr/>
        </p:nvGrpSpPr>
        <p:grpSpPr>
          <a:xfrm>
            <a:off x="1666875" y="5876925"/>
            <a:ext cx="8858250" cy="619125"/>
            <a:chOff x="1666875" y="5876925"/>
            <a:chExt cx="8858250" cy="61912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3A61746-E001-4FD6-8411-C0B09ACFAB5B}"/>
                </a:ext>
              </a:extLst>
            </p:cNvPr>
            <p:cNvSpPr/>
            <p:nvPr/>
          </p:nvSpPr>
          <p:spPr>
            <a:xfrm>
              <a:off x="1666875" y="5934075"/>
              <a:ext cx="2009775" cy="55245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4" action="ppaction://hlinksldjump"/>
                </a:rPr>
                <a:t>Go to Step 1</a:t>
              </a:r>
              <a:endParaRPr lang="en-US" b="1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6D82961-E2C5-4313-B9A1-850AADC06BC7}"/>
                </a:ext>
              </a:extLst>
            </p:cNvPr>
            <p:cNvSpPr/>
            <p:nvPr/>
          </p:nvSpPr>
          <p:spPr>
            <a:xfrm>
              <a:off x="5099090" y="5943600"/>
              <a:ext cx="2009775" cy="5524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5" action="ppaction://hlinksldjump"/>
                </a:rPr>
                <a:t>Go to Step 2</a:t>
              </a:r>
              <a:endParaRPr lang="en-US" b="1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DEF51A6-4317-4520-BAD4-6576D3874B1A}"/>
                </a:ext>
              </a:extLst>
            </p:cNvPr>
            <p:cNvSpPr/>
            <p:nvPr/>
          </p:nvSpPr>
          <p:spPr>
            <a:xfrm>
              <a:off x="8515350" y="5876925"/>
              <a:ext cx="2009775" cy="5524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3" action="ppaction://hlinksldjump"/>
                </a:rPr>
                <a:t>Go to Step 3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07661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D73FDD52-0E82-4192-949E-9B91A10C7A57}"/>
              </a:ext>
            </a:extLst>
          </p:cNvPr>
          <p:cNvSpPr/>
          <p:nvPr/>
        </p:nvSpPr>
        <p:spPr>
          <a:xfrm>
            <a:off x="4564306" y="304698"/>
            <a:ext cx="3472962" cy="1230923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Tooth Image Too Short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57BDA809-05F9-43F1-9DD1-B04B2313FF76}"/>
              </a:ext>
            </a:extLst>
          </p:cNvPr>
          <p:cNvSpPr/>
          <p:nvPr/>
        </p:nvSpPr>
        <p:spPr>
          <a:xfrm>
            <a:off x="8037268" y="1741613"/>
            <a:ext cx="3472962" cy="1749670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beam is perpendicular to the sensor plate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39D8F7-9484-4010-88F0-CAFEF90DEDCC}"/>
              </a:ext>
            </a:extLst>
          </p:cNvPr>
          <p:cNvGrpSpPr/>
          <p:nvPr/>
        </p:nvGrpSpPr>
        <p:grpSpPr>
          <a:xfrm>
            <a:off x="5775583" y="3858313"/>
            <a:ext cx="3449971" cy="2085287"/>
            <a:chOff x="5182102" y="4349741"/>
            <a:chExt cx="3449971" cy="20852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9C87C07-305D-4F7D-B4D5-1FD8D2173376}"/>
                </a:ext>
              </a:extLst>
            </p:cNvPr>
            <p:cNvCxnSpPr>
              <a:cxnSpLocks/>
            </p:cNvCxnSpPr>
            <p:nvPr/>
          </p:nvCxnSpPr>
          <p:spPr>
            <a:xfrm>
              <a:off x="5182102" y="4629150"/>
              <a:ext cx="913898" cy="1609725"/>
            </a:xfrm>
            <a:prstGeom prst="line">
              <a:avLst/>
            </a:prstGeom>
            <a:ln w="793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7086C60-E373-4B93-BE33-9372DB787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715080"/>
              <a:ext cx="523967" cy="1287137"/>
            </a:xfrm>
            <a:prstGeom prst="rect">
              <a:avLst/>
            </a:prstGeom>
          </p:spPr>
        </p:pic>
        <p:sp>
          <p:nvSpPr>
            <p:cNvPr id="12" name="Flowchart: Direct Access Storage 11">
              <a:extLst>
                <a:ext uri="{FF2B5EF4-FFF2-40B4-BE49-F238E27FC236}">
                  <a16:creationId xmlns:a16="http://schemas.microsoft.com/office/drawing/2014/main" id="{E6E725A5-2748-4CEA-B98D-2354EA5BBF58}"/>
                </a:ext>
              </a:extLst>
            </p:cNvPr>
            <p:cNvSpPr/>
            <p:nvPr/>
          </p:nvSpPr>
          <p:spPr>
            <a:xfrm rot="20788173" flipH="1">
              <a:off x="7127123" y="4349741"/>
              <a:ext cx="1504950" cy="1287136"/>
            </a:xfrm>
            <a:prstGeom prst="flowChartMagneticDrum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2BF6B8-547A-411C-885E-A0B24D075C44}"/>
                </a:ext>
              </a:extLst>
            </p:cNvPr>
            <p:cNvSpPr txBox="1"/>
            <p:nvPr/>
          </p:nvSpPr>
          <p:spPr>
            <a:xfrm rot="3416208">
              <a:off x="4662097" y="5520808"/>
              <a:ext cx="1459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Sensor Plate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2F9ED9-52E6-4102-879A-659202E2366F}"/>
                </a:ext>
              </a:extLst>
            </p:cNvPr>
            <p:cNvSpPr txBox="1"/>
            <p:nvPr/>
          </p:nvSpPr>
          <p:spPr>
            <a:xfrm>
              <a:off x="7737924" y="4670143"/>
              <a:ext cx="673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Tube</a:t>
              </a:r>
            </a:p>
            <a:p>
              <a:r>
                <a:rPr lang="en-US" dirty="0"/>
                <a:t>Head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2524427-D5D1-494F-8E37-A66B0E23A7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72276" y="5247600"/>
              <a:ext cx="314324" cy="1149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44B9E3A-F51D-4E0C-8519-26047DBA87D4}"/>
              </a:ext>
            </a:extLst>
          </p:cNvPr>
          <p:cNvSpPr/>
          <p:nvPr/>
        </p:nvSpPr>
        <p:spPr>
          <a:xfrm>
            <a:off x="1070447" y="3996412"/>
            <a:ext cx="3017594" cy="14668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Solution: Tilt the tube head 10 degrees more perpendicular to the long axis of the tooth.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37F58D-954B-4EB3-B754-977D89A2A30D}"/>
              </a:ext>
            </a:extLst>
          </p:cNvPr>
          <p:cNvGrpSpPr/>
          <p:nvPr/>
        </p:nvGrpSpPr>
        <p:grpSpPr>
          <a:xfrm>
            <a:off x="939081" y="1298699"/>
            <a:ext cx="3029913" cy="2477111"/>
            <a:chOff x="5182102" y="3957917"/>
            <a:chExt cx="3029913" cy="247711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A507F90-6349-4936-9F83-529F01935EB3}"/>
                </a:ext>
              </a:extLst>
            </p:cNvPr>
            <p:cNvCxnSpPr>
              <a:cxnSpLocks/>
            </p:cNvCxnSpPr>
            <p:nvPr/>
          </p:nvCxnSpPr>
          <p:spPr>
            <a:xfrm>
              <a:off x="5182102" y="4629150"/>
              <a:ext cx="913898" cy="1609725"/>
            </a:xfrm>
            <a:prstGeom prst="line">
              <a:avLst/>
            </a:prstGeom>
            <a:ln w="793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372E7A3-EE70-49EC-9AB3-5720AEF31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740" y="4629150"/>
              <a:ext cx="523967" cy="1287137"/>
            </a:xfrm>
            <a:prstGeom prst="rect">
              <a:avLst/>
            </a:prstGeom>
          </p:spPr>
        </p:pic>
        <p:sp>
          <p:nvSpPr>
            <p:cNvPr id="23" name="Flowchart: Direct Access Storage 22">
              <a:extLst>
                <a:ext uri="{FF2B5EF4-FFF2-40B4-BE49-F238E27FC236}">
                  <a16:creationId xmlns:a16="http://schemas.microsoft.com/office/drawing/2014/main" id="{1FC1FF88-D3BC-4FF6-B216-2E8014AA46CA}"/>
                </a:ext>
              </a:extLst>
            </p:cNvPr>
            <p:cNvSpPr/>
            <p:nvPr/>
          </p:nvSpPr>
          <p:spPr>
            <a:xfrm rot="19715482" flipH="1">
              <a:off x="6707065" y="3957917"/>
              <a:ext cx="1504950" cy="1287136"/>
            </a:xfrm>
            <a:prstGeom prst="flowChartMagneticDrum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11B240-6A27-4764-909C-A6D0E8154404}"/>
                </a:ext>
              </a:extLst>
            </p:cNvPr>
            <p:cNvSpPr txBox="1"/>
            <p:nvPr/>
          </p:nvSpPr>
          <p:spPr>
            <a:xfrm rot="3416208">
              <a:off x="4662097" y="5520808"/>
              <a:ext cx="1459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Sensor Plate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2063A9C-305F-4275-BFF2-EC8840FA706F}"/>
                </a:ext>
              </a:extLst>
            </p:cNvPr>
            <p:cNvSpPr txBox="1"/>
            <p:nvPr/>
          </p:nvSpPr>
          <p:spPr>
            <a:xfrm>
              <a:off x="7303345" y="4152900"/>
              <a:ext cx="673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Tube</a:t>
              </a:r>
            </a:p>
            <a:p>
              <a:r>
                <a:rPr lang="en-US" dirty="0"/>
                <a:t>Head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BDEE677-5A0C-464D-99A2-350121BC87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36516" y="5027004"/>
              <a:ext cx="285749" cy="2114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8F02A2B-3052-4A04-8B88-EFF84557AF95}"/>
              </a:ext>
            </a:extLst>
          </p:cNvPr>
          <p:cNvSpPr/>
          <p:nvPr/>
        </p:nvSpPr>
        <p:spPr>
          <a:xfrm>
            <a:off x="5418625" y="2225969"/>
            <a:ext cx="1764324" cy="6225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3" action="ppaction://hlinksldjump"/>
              </a:rPr>
              <a:t>Problem solved</a:t>
            </a: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69E488-65CC-47D7-9D38-78CA1E64FF7A}"/>
              </a:ext>
            </a:extLst>
          </p:cNvPr>
          <p:cNvGrpSpPr/>
          <p:nvPr/>
        </p:nvGrpSpPr>
        <p:grpSpPr>
          <a:xfrm>
            <a:off x="1666875" y="5876925"/>
            <a:ext cx="8858250" cy="619125"/>
            <a:chOff x="1666875" y="5876925"/>
            <a:chExt cx="8858250" cy="61912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54A1282-4C54-440F-BD21-2DDE111B8092}"/>
                </a:ext>
              </a:extLst>
            </p:cNvPr>
            <p:cNvSpPr/>
            <p:nvPr/>
          </p:nvSpPr>
          <p:spPr>
            <a:xfrm>
              <a:off x="1666875" y="5934075"/>
              <a:ext cx="2009775" cy="55245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4" action="ppaction://hlinksldjump"/>
                </a:rPr>
                <a:t>Go to Step 1</a:t>
              </a:r>
              <a:endParaRPr lang="en-US" b="1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6044D12-383F-40A6-9054-2227EF6F8FF5}"/>
                </a:ext>
              </a:extLst>
            </p:cNvPr>
            <p:cNvSpPr/>
            <p:nvPr/>
          </p:nvSpPr>
          <p:spPr>
            <a:xfrm>
              <a:off x="5099090" y="5943600"/>
              <a:ext cx="2009775" cy="5524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5" action="ppaction://hlinksldjump"/>
                </a:rPr>
                <a:t>Go to Step 2</a:t>
              </a:r>
              <a:endParaRPr lang="en-US" b="1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A0473D6-2233-4B20-BC04-423C99490958}"/>
                </a:ext>
              </a:extLst>
            </p:cNvPr>
            <p:cNvSpPr/>
            <p:nvPr/>
          </p:nvSpPr>
          <p:spPr>
            <a:xfrm>
              <a:off x="8515350" y="5876925"/>
              <a:ext cx="2009775" cy="5524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3" action="ppaction://hlinksldjump"/>
                </a:rPr>
                <a:t>Go to Step 3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42096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B169-4616-45A7-ADFC-D869F8D3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Sensor plate or tube head?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CBAE5-8107-45FC-BA9D-6956BF0797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1804" y="1522531"/>
            <a:ext cx="6213369" cy="830144"/>
          </a:xfrm>
        </p:spPr>
        <p:txBody>
          <a:bodyPr/>
          <a:lstStyle/>
          <a:p>
            <a:r>
              <a:rPr lang="en-US" dirty="0"/>
              <a:t>Missing parts of the tooth is a sensor plate issue (Figure A).  An area of demarcation where the rest of the tooth is beyond the tube head’s edge (cone cutting) is a tube head issue (Figure B).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A18CB8-C383-4A08-8DFB-60649CC63390}"/>
              </a:ext>
            </a:extLst>
          </p:cNvPr>
          <p:cNvSpPr txBox="1"/>
          <p:nvPr/>
        </p:nvSpPr>
        <p:spPr>
          <a:xfrm>
            <a:off x="1552575" y="91600"/>
            <a:ext cx="1438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934EB1-0A42-42E1-8820-0F3E3B6AD502}"/>
              </a:ext>
            </a:extLst>
          </p:cNvPr>
          <p:cNvSpPr txBox="1"/>
          <p:nvPr/>
        </p:nvSpPr>
        <p:spPr>
          <a:xfrm>
            <a:off x="1743075" y="3429000"/>
            <a:ext cx="111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B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C6DD0AC-251C-444B-AD2C-44AF82EA714A}"/>
              </a:ext>
            </a:extLst>
          </p:cNvPr>
          <p:cNvGrpSpPr/>
          <p:nvPr/>
        </p:nvGrpSpPr>
        <p:grpSpPr>
          <a:xfrm>
            <a:off x="330456" y="3798332"/>
            <a:ext cx="3939661" cy="2824353"/>
            <a:chOff x="330456" y="3798332"/>
            <a:chExt cx="3939661" cy="28243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04BB34-DF3F-485F-81D7-60DBF7D09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56" y="3798332"/>
              <a:ext cx="3939661" cy="28243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7DFFDF-420F-4BB1-8DAE-470CE124CDF3}"/>
                </a:ext>
              </a:extLst>
            </p:cNvPr>
            <p:cNvSpPr txBox="1"/>
            <p:nvPr/>
          </p:nvSpPr>
          <p:spPr>
            <a:xfrm>
              <a:off x="2647950" y="6143625"/>
              <a:ext cx="1571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Cone Cutting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404FA76-5A38-4652-AF51-C48C31C0A115}"/>
                </a:ext>
              </a:extLst>
            </p:cNvPr>
            <p:cNvCxnSpPr/>
            <p:nvPr/>
          </p:nvCxnSpPr>
          <p:spPr>
            <a:xfrm flipH="1" flipV="1">
              <a:off x="3505200" y="4006758"/>
              <a:ext cx="466725" cy="161925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1B4E925-8344-413E-9A15-D92807B6ABDC}"/>
                </a:ext>
              </a:extLst>
            </p:cNvPr>
            <p:cNvCxnSpPr/>
            <p:nvPr/>
          </p:nvCxnSpPr>
          <p:spPr>
            <a:xfrm flipH="1" flipV="1">
              <a:off x="3381374" y="4583668"/>
              <a:ext cx="466725" cy="161925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37A6CF0-3D16-404B-8701-A74BB987DC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33726" y="5003838"/>
              <a:ext cx="447676" cy="309163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05D9B92-2A24-4069-96C6-029A059211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52725" y="5589032"/>
              <a:ext cx="381001" cy="29634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7239521-AC6C-4F66-8CE2-3932A68C66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81225" y="6143625"/>
              <a:ext cx="421889" cy="265629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885577-5F1A-4E60-ACDF-EA56F31F4C52}"/>
              </a:ext>
            </a:extLst>
          </p:cNvPr>
          <p:cNvGrpSpPr/>
          <p:nvPr/>
        </p:nvGrpSpPr>
        <p:grpSpPr>
          <a:xfrm>
            <a:off x="387477" y="525426"/>
            <a:ext cx="3939661" cy="2824353"/>
            <a:chOff x="387477" y="525426"/>
            <a:chExt cx="3939661" cy="282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241243E-3D00-401D-98E7-A71A6D957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477" y="525426"/>
              <a:ext cx="3939661" cy="2824353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C63C8D6-D2FB-439B-BBBB-F5A765ED3542}"/>
                </a:ext>
              </a:extLst>
            </p:cNvPr>
            <p:cNvCxnSpPr>
              <a:cxnSpLocks/>
            </p:cNvCxnSpPr>
            <p:nvPr/>
          </p:nvCxnSpPr>
          <p:spPr>
            <a:xfrm>
              <a:off x="1628775" y="525426"/>
              <a:ext cx="485775" cy="79221"/>
            </a:xfrm>
            <a:prstGeom prst="straightConnector1">
              <a:avLst/>
            </a:prstGeom>
            <a:ln w="317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9E6421-0643-467D-BAF9-A9C1B3ADFCA1}"/>
                </a:ext>
              </a:extLst>
            </p:cNvPr>
            <p:cNvSpPr txBox="1"/>
            <p:nvPr/>
          </p:nvSpPr>
          <p:spPr>
            <a:xfrm>
              <a:off x="558800" y="644257"/>
              <a:ext cx="13562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Cut off root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17A904D-B1B3-4206-B758-C6B60AAFE729}"/>
                </a:ext>
              </a:extLst>
            </p:cNvPr>
            <p:cNvCxnSpPr/>
            <p:nvPr/>
          </p:nvCxnSpPr>
          <p:spPr>
            <a:xfrm>
              <a:off x="2647950" y="604647"/>
              <a:ext cx="485776" cy="19805"/>
            </a:xfrm>
            <a:prstGeom prst="straightConnector1">
              <a:avLst/>
            </a:prstGeom>
            <a:ln w="317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0E72431-FBED-4D94-8137-57E7BDD2A939}"/>
              </a:ext>
            </a:extLst>
          </p:cNvPr>
          <p:cNvSpPr/>
          <p:nvPr/>
        </p:nvSpPr>
        <p:spPr>
          <a:xfrm>
            <a:off x="7334250" y="2562225"/>
            <a:ext cx="2057400" cy="8301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4" action="ppaction://hlinksldjump"/>
              </a:rPr>
              <a:t>Tooth is in the correct position.</a:t>
            </a:r>
            <a:endParaRPr lang="en-US" b="1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F3E1C3F-C401-42DB-BBBD-B40FB2693904}"/>
              </a:ext>
            </a:extLst>
          </p:cNvPr>
          <p:cNvSpPr/>
          <p:nvPr/>
        </p:nvSpPr>
        <p:spPr>
          <a:xfrm>
            <a:off x="5943600" y="3798332"/>
            <a:ext cx="1933575" cy="8301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5" action="ppaction://hlinksldjump"/>
              </a:rPr>
              <a:t>Portion of the tooth cut off? </a:t>
            </a:r>
            <a:endParaRPr lang="en-US" b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C42317-5ECD-401C-A8C5-0120A55ABA96}"/>
              </a:ext>
            </a:extLst>
          </p:cNvPr>
          <p:cNvSpPr/>
          <p:nvPr/>
        </p:nvSpPr>
        <p:spPr>
          <a:xfrm>
            <a:off x="8839200" y="3871238"/>
            <a:ext cx="1771650" cy="684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6" action="ppaction://hlinksldjump"/>
              </a:rPr>
              <a:t>Cone cutting?</a:t>
            </a:r>
            <a:endParaRPr lang="en-US" b="1" dirty="0"/>
          </a:p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DC991A-0BD2-4A33-9B60-FEF8E82FB550}"/>
              </a:ext>
            </a:extLst>
          </p:cNvPr>
          <p:cNvGrpSpPr/>
          <p:nvPr/>
        </p:nvGrpSpPr>
        <p:grpSpPr>
          <a:xfrm>
            <a:off x="5307611" y="5893832"/>
            <a:ext cx="6553933" cy="619125"/>
            <a:chOff x="1666875" y="5876925"/>
            <a:chExt cx="8858250" cy="61912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CC21CB-3E7D-495F-A2E4-6EF8BF750DF9}"/>
                </a:ext>
              </a:extLst>
            </p:cNvPr>
            <p:cNvSpPr/>
            <p:nvPr/>
          </p:nvSpPr>
          <p:spPr>
            <a:xfrm>
              <a:off x="1666875" y="5934075"/>
              <a:ext cx="2009775" cy="55245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7" action="ppaction://hlinksldjump"/>
                </a:rPr>
                <a:t>Go to Step 1</a:t>
              </a:r>
              <a:endParaRPr lang="en-US" b="1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9CBAE46-E271-44A6-BB70-27E2C5083B80}"/>
                </a:ext>
              </a:extLst>
            </p:cNvPr>
            <p:cNvSpPr/>
            <p:nvPr/>
          </p:nvSpPr>
          <p:spPr>
            <a:xfrm>
              <a:off x="5099090" y="5943600"/>
              <a:ext cx="2009775" cy="5524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8" action="ppaction://hlinksldjump"/>
                </a:rPr>
                <a:t>Go to Step 2</a:t>
              </a:r>
              <a:endParaRPr lang="en-US" b="1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F8A7E01-5B45-4276-84A4-E82FE9611DFB}"/>
                </a:ext>
              </a:extLst>
            </p:cNvPr>
            <p:cNvSpPr/>
            <p:nvPr/>
          </p:nvSpPr>
          <p:spPr>
            <a:xfrm>
              <a:off x="8515350" y="5876925"/>
              <a:ext cx="2009775" cy="5524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9" action="ppaction://hlinksldjump"/>
                </a:rPr>
                <a:t>Go to Step 3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17004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D73FDD52-0E82-4192-949E-9B91A10C7A57}"/>
              </a:ext>
            </a:extLst>
          </p:cNvPr>
          <p:cNvSpPr/>
          <p:nvPr/>
        </p:nvSpPr>
        <p:spPr>
          <a:xfrm>
            <a:off x="4382378" y="272562"/>
            <a:ext cx="3472962" cy="1230923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Portion of the tooth is cut off.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57BDA809-05F9-43F1-9DD1-B04B2313FF76}"/>
              </a:ext>
            </a:extLst>
          </p:cNvPr>
          <p:cNvSpPr/>
          <p:nvPr/>
        </p:nvSpPr>
        <p:spPr>
          <a:xfrm>
            <a:off x="4382378" y="1822940"/>
            <a:ext cx="3472962" cy="1749670"/>
          </a:xfrm>
          <a:prstGeom prst="flowChartProcess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Look at the image.</a:t>
            </a:r>
          </a:p>
          <a:p>
            <a:pPr algn="ctr"/>
            <a:r>
              <a:rPr lang="en-US" dirty="0"/>
              <a:t>Is there an area of black beyond the edge of the tooth crown 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F3592C78-A5FC-4C59-B5CC-6C69AEFD6B95}"/>
              </a:ext>
            </a:extLst>
          </p:cNvPr>
          <p:cNvSpPr/>
          <p:nvPr/>
        </p:nvSpPr>
        <p:spPr>
          <a:xfrm>
            <a:off x="4382378" y="4053254"/>
            <a:ext cx="1248508" cy="545123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2" action="ppaction://hlinksldjump"/>
              </a:rPr>
              <a:t>Yes?</a:t>
            </a:r>
            <a:endParaRPr lang="en-US" b="1" dirty="0"/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6AAC7B7-FFEC-47FD-B9B1-F5C786C9CAAB}"/>
              </a:ext>
            </a:extLst>
          </p:cNvPr>
          <p:cNvSpPr/>
          <p:nvPr/>
        </p:nvSpPr>
        <p:spPr>
          <a:xfrm>
            <a:off x="6583973" y="4053253"/>
            <a:ext cx="1271367" cy="545123"/>
          </a:xfrm>
          <a:prstGeom prst="flowChartProcess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3" action="ppaction://hlinksldjump"/>
              </a:rPr>
              <a:t>No?</a:t>
            </a:r>
            <a:r>
              <a:rPr lang="en-US" dirty="0"/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F42B94-4814-467F-B014-66E79187727B}"/>
              </a:ext>
            </a:extLst>
          </p:cNvPr>
          <p:cNvGrpSpPr/>
          <p:nvPr/>
        </p:nvGrpSpPr>
        <p:grpSpPr>
          <a:xfrm>
            <a:off x="1666875" y="5876925"/>
            <a:ext cx="8858250" cy="619125"/>
            <a:chOff x="1666875" y="5876925"/>
            <a:chExt cx="8858250" cy="6191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231919-80BB-49F9-AFE4-15A238E7DBBF}"/>
                </a:ext>
              </a:extLst>
            </p:cNvPr>
            <p:cNvSpPr/>
            <p:nvPr/>
          </p:nvSpPr>
          <p:spPr>
            <a:xfrm>
              <a:off x="1666875" y="5934075"/>
              <a:ext cx="2009775" cy="55245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4" action="ppaction://hlinksldjump"/>
                </a:rPr>
                <a:t>Go to Step 1</a:t>
              </a:r>
              <a:endParaRPr lang="en-US" b="1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4E1655-035E-4AD9-A037-C5FBC2B62C0B}"/>
                </a:ext>
              </a:extLst>
            </p:cNvPr>
            <p:cNvSpPr/>
            <p:nvPr/>
          </p:nvSpPr>
          <p:spPr>
            <a:xfrm>
              <a:off x="5099090" y="5943600"/>
              <a:ext cx="2009775" cy="5524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5" action="ppaction://hlinksldjump"/>
                </a:rPr>
                <a:t>Go to Step 2</a:t>
              </a:r>
              <a:endParaRPr lang="en-US" b="1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6E13A1-4734-48D3-849D-C47E77CD861A}"/>
                </a:ext>
              </a:extLst>
            </p:cNvPr>
            <p:cNvSpPr/>
            <p:nvPr/>
          </p:nvSpPr>
          <p:spPr>
            <a:xfrm>
              <a:off x="8515350" y="5876925"/>
              <a:ext cx="2009775" cy="5524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6" action="ppaction://hlinksldjump"/>
                </a:rPr>
                <a:t>Go to Step 3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9591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D73FDD52-0E82-4192-949E-9B91A10C7A57}"/>
              </a:ext>
            </a:extLst>
          </p:cNvPr>
          <p:cNvSpPr/>
          <p:nvPr/>
        </p:nvSpPr>
        <p:spPr>
          <a:xfrm>
            <a:off x="7740894" y="348084"/>
            <a:ext cx="3472962" cy="1230923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There is an area of black.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57BDA809-05F9-43F1-9DD1-B04B2313FF76}"/>
              </a:ext>
            </a:extLst>
          </p:cNvPr>
          <p:cNvSpPr/>
          <p:nvPr/>
        </p:nvSpPr>
        <p:spPr>
          <a:xfrm>
            <a:off x="7740894" y="1851542"/>
            <a:ext cx="3472962" cy="1749670"/>
          </a:xfrm>
          <a:prstGeom prst="flowChartProcess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Move the sensor plate towards the tooth root and reshoot until the root plus 2mm of periapical space is visible.  Your new image should show a decrease of wasted space.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F3592C78-A5FC-4C59-B5CC-6C69AEFD6B95}"/>
              </a:ext>
            </a:extLst>
          </p:cNvPr>
          <p:cNvSpPr/>
          <p:nvPr/>
        </p:nvSpPr>
        <p:spPr>
          <a:xfrm>
            <a:off x="7740894" y="4057678"/>
            <a:ext cx="1248508" cy="545123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2" action="ppaction://hlinksldjump"/>
              </a:rPr>
              <a:t>Success?</a:t>
            </a:r>
            <a:endParaRPr lang="en-US" b="1" dirty="0"/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6AAC7B7-FFEC-47FD-B9B1-F5C786C9CAAB}"/>
              </a:ext>
            </a:extLst>
          </p:cNvPr>
          <p:cNvSpPr/>
          <p:nvPr/>
        </p:nvSpPr>
        <p:spPr>
          <a:xfrm>
            <a:off x="9606329" y="4057677"/>
            <a:ext cx="1607527" cy="545123"/>
          </a:xfrm>
          <a:prstGeom prst="flowChartProcess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3" action="ppaction://hlinksldjump"/>
              </a:rPr>
              <a:t>Tooth portion still missing?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56B05-F5B4-4AE1-8228-41664AF5F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02" y="772990"/>
            <a:ext cx="3939661" cy="2824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0BA4F0-509F-47E0-AB31-F24A6BE8940C}"/>
              </a:ext>
            </a:extLst>
          </p:cNvPr>
          <p:cNvSpPr txBox="1"/>
          <p:nvPr/>
        </p:nvSpPr>
        <p:spPr>
          <a:xfrm>
            <a:off x="1600200" y="3059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Wasted space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F6DD8EC-07F5-4541-BC65-AABCEA700AE7}"/>
              </a:ext>
            </a:extLst>
          </p:cNvPr>
          <p:cNvCxnSpPr>
            <a:cxnSpLocks/>
          </p:cNvCxnSpPr>
          <p:nvPr/>
        </p:nvCxnSpPr>
        <p:spPr>
          <a:xfrm flipV="1">
            <a:off x="5919787" y="836057"/>
            <a:ext cx="0" cy="14859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2C680C-3147-4D66-8289-ABC8547611CE}"/>
              </a:ext>
            </a:extLst>
          </p:cNvPr>
          <p:cNvSpPr txBox="1"/>
          <p:nvPr/>
        </p:nvSpPr>
        <p:spPr>
          <a:xfrm>
            <a:off x="5610225" y="2667000"/>
            <a:ext cx="1647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Move the plate towards the roots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A740D1-0910-4AB9-AF02-EAED5E25594F}"/>
              </a:ext>
            </a:extLst>
          </p:cNvPr>
          <p:cNvGrpSpPr/>
          <p:nvPr/>
        </p:nvGrpSpPr>
        <p:grpSpPr>
          <a:xfrm>
            <a:off x="1666875" y="5876925"/>
            <a:ext cx="8858250" cy="619125"/>
            <a:chOff x="1666875" y="5876925"/>
            <a:chExt cx="8858250" cy="61912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E7FEEA-2776-42DB-A69C-4969F31E11F5}"/>
                </a:ext>
              </a:extLst>
            </p:cNvPr>
            <p:cNvSpPr/>
            <p:nvPr/>
          </p:nvSpPr>
          <p:spPr>
            <a:xfrm>
              <a:off x="1666875" y="5934075"/>
              <a:ext cx="2009775" cy="55245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5" action="ppaction://hlinksldjump"/>
                </a:rPr>
                <a:t>Go to Step 1</a:t>
              </a:r>
              <a:endParaRPr lang="en-US" b="1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06FB51-CFD7-48D6-8E68-FF40C37605F5}"/>
                </a:ext>
              </a:extLst>
            </p:cNvPr>
            <p:cNvSpPr/>
            <p:nvPr/>
          </p:nvSpPr>
          <p:spPr>
            <a:xfrm>
              <a:off x="5099090" y="5943600"/>
              <a:ext cx="2009775" cy="5524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6" action="ppaction://hlinksldjump"/>
                </a:rPr>
                <a:t>Go to Step 2</a:t>
              </a:r>
              <a:endParaRPr lang="en-US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B12D2CC-72E3-46BE-97D6-D2AFCB71AB8E}"/>
                </a:ext>
              </a:extLst>
            </p:cNvPr>
            <p:cNvSpPr/>
            <p:nvPr/>
          </p:nvSpPr>
          <p:spPr>
            <a:xfrm>
              <a:off x="8515350" y="5876925"/>
              <a:ext cx="2009775" cy="5524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7" action="ppaction://hlinksldjump"/>
                </a:rPr>
                <a:t>Go to Step 3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21640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D73FDD52-0E82-4192-949E-9B91A10C7A57}"/>
              </a:ext>
            </a:extLst>
          </p:cNvPr>
          <p:cNvSpPr/>
          <p:nvPr/>
        </p:nvSpPr>
        <p:spPr>
          <a:xfrm>
            <a:off x="4564306" y="304698"/>
            <a:ext cx="3472962" cy="1230923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the reshoot corrected the wasted space but the roots are still cut off</a:t>
            </a:r>
          </a:p>
          <a:p>
            <a:pPr algn="ctr"/>
            <a:r>
              <a:rPr lang="en-US" u="sng" dirty="0"/>
              <a:t>Shorten the image!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57BDA809-05F9-43F1-9DD1-B04B2313FF76}"/>
              </a:ext>
            </a:extLst>
          </p:cNvPr>
          <p:cNvSpPr/>
          <p:nvPr/>
        </p:nvSpPr>
        <p:spPr>
          <a:xfrm>
            <a:off x="1350339" y="3869495"/>
            <a:ext cx="3472962" cy="1749670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entire tooth should now be seen.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39D8F7-9484-4010-88F0-CAFEF90DEDCC}"/>
              </a:ext>
            </a:extLst>
          </p:cNvPr>
          <p:cNvGrpSpPr/>
          <p:nvPr/>
        </p:nvGrpSpPr>
        <p:grpSpPr>
          <a:xfrm>
            <a:off x="6566890" y="3653807"/>
            <a:ext cx="3449971" cy="2085287"/>
            <a:chOff x="5182102" y="4349741"/>
            <a:chExt cx="3449971" cy="20852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9C87C07-305D-4F7D-B4D5-1FD8D2173376}"/>
                </a:ext>
              </a:extLst>
            </p:cNvPr>
            <p:cNvCxnSpPr>
              <a:cxnSpLocks/>
            </p:cNvCxnSpPr>
            <p:nvPr/>
          </p:nvCxnSpPr>
          <p:spPr>
            <a:xfrm>
              <a:off x="5182102" y="4629150"/>
              <a:ext cx="913898" cy="1609725"/>
            </a:xfrm>
            <a:prstGeom prst="line">
              <a:avLst/>
            </a:prstGeom>
            <a:ln w="793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7086C60-E373-4B93-BE33-9372DB787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715080"/>
              <a:ext cx="523967" cy="1287137"/>
            </a:xfrm>
            <a:prstGeom prst="rect">
              <a:avLst/>
            </a:prstGeom>
          </p:spPr>
        </p:pic>
        <p:sp>
          <p:nvSpPr>
            <p:cNvPr id="12" name="Flowchart: Direct Access Storage 11">
              <a:extLst>
                <a:ext uri="{FF2B5EF4-FFF2-40B4-BE49-F238E27FC236}">
                  <a16:creationId xmlns:a16="http://schemas.microsoft.com/office/drawing/2014/main" id="{E6E725A5-2748-4CEA-B98D-2354EA5BBF58}"/>
                </a:ext>
              </a:extLst>
            </p:cNvPr>
            <p:cNvSpPr/>
            <p:nvPr/>
          </p:nvSpPr>
          <p:spPr>
            <a:xfrm rot="20788173" flipH="1">
              <a:off x="7127123" y="4349741"/>
              <a:ext cx="1504950" cy="1287136"/>
            </a:xfrm>
            <a:prstGeom prst="flowChartMagneticDrum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2BF6B8-547A-411C-885E-A0B24D075C44}"/>
                </a:ext>
              </a:extLst>
            </p:cNvPr>
            <p:cNvSpPr txBox="1"/>
            <p:nvPr/>
          </p:nvSpPr>
          <p:spPr>
            <a:xfrm rot="3416208">
              <a:off x="4662097" y="5520808"/>
              <a:ext cx="1459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Sensor Plate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2F9ED9-52E6-4102-879A-659202E2366F}"/>
                </a:ext>
              </a:extLst>
            </p:cNvPr>
            <p:cNvSpPr txBox="1"/>
            <p:nvPr/>
          </p:nvSpPr>
          <p:spPr>
            <a:xfrm>
              <a:off x="7737924" y="4670143"/>
              <a:ext cx="673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Tube</a:t>
              </a:r>
            </a:p>
            <a:p>
              <a:r>
                <a:rPr lang="en-US" dirty="0"/>
                <a:t>Head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2524427-D5D1-494F-8E37-A66B0E23A7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72276" y="5247600"/>
              <a:ext cx="314324" cy="1149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44B9E3A-F51D-4E0C-8519-26047DBA87D4}"/>
              </a:ext>
            </a:extLst>
          </p:cNvPr>
          <p:cNvSpPr/>
          <p:nvPr/>
        </p:nvSpPr>
        <p:spPr>
          <a:xfrm>
            <a:off x="8314226" y="1747639"/>
            <a:ext cx="3017594" cy="14668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Solution: Tilt the tube head 10 degrees more perpendicular to the sensor plate.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37F58D-954B-4EB3-B754-977D89A2A30D}"/>
              </a:ext>
            </a:extLst>
          </p:cNvPr>
          <p:cNvGrpSpPr/>
          <p:nvPr/>
        </p:nvGrpSpPr>
        <p:grpSpPr>
          <a:xfrm>
            <a:off x="891925" y="1774642"/>
            <a:ext cx="3485648" cy="1805878"/>
            <a:chOff x="5182102" y="4629150"/>
            <a:chExt cx="3485648" cy="180587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A507F90-6349-4936-9F83-529F01935EB3}"/>
                </a:ext>
              </a:extLst>
            </p:cNvPr>
            <p:cNvCxnSpPr>
              <a:cxnSpLocks/>
            </p:cNvCxnSpPr>
            <p:nvPr/>
          </p:nvCxnSpPr>
          <p:spPr>
            <a:xfrm>
              <a:off x="5182102" y="4629150"/>
              <a:ext cx="913898" cy="1609725"/>
            </a:xfrm>
            <a:prstGeom prst="line">
              <a:avLst/>
            </a:prstGeom>
            <a:ln w="793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372E7A3-EE70-49EC-9AB3-5720AEF31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715080"/>
              <a:ext cx="523967" cy="1287137"/>
            </a:xfrm>
            <a:prstGeom prst="rect">
              <a:avLst/>
            </a:prstGeom>
          </p:spPr>
        </p:pic>
        <p:sp>
          <p:nvSpPr>
            <p:cNvPr id="23" name="Flowchart: Direct Access Storage 22">
              <a:extLst>
                <a:ext uri="{FF2B5EF4-FFF2-40B4-BE49-F238E27FC236}">
                  <a16:creationId xmlns:a16="http://schemas.microsoft.com/office/drawing/2014/main" id="{1FC1FF88-D3BC-4FF6-B216-2E8014AA46CA}"/>
                </a:ext>
              </a:extLst>
            </p:cNvPr>
            <p:cNvSpPr/>
            <p:nvPr/>
          </p:nvSpPr>
          <p:spPr>
            <a:xfrm flipH="1">
              <a:off x="7162800" y="4715081"/>
              <a:ext cx="1504950" cy="1287136"/>
            </a:xfrm>
            <a:prstGeom prst="flowChartMagneticDrum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11B240-6A27-4764-909C-A6D0E8154404}"/>
                </a:ext>
              </a:extLst>
            </p:cNvPr>
            <p:cNvSpPr txBox="1"/>
            <p:nvPr/>
          </p:nvSpPr>
          <p:spPr>
            <a:xfrm rot="3416208">
              <a:off x="4662097" y="5520808"/>
              <a:ext cx="1459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Sensor Plate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2063A9C-305F-4275-BFF2-EC8840FA706F}"/>
                </a:ext>
              </a:extLst>
            </p:cNvPr>
            <p:cNvSpPr txBox="1"/>
            <p:nvPr/>
          </p:nvSpPr>
          <p:spPr>
            <a:xfrm>
              <a:off x="7832481" y="5076825"/>
              <a:ext cx="673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Tube</a:t>
              </a:r>
            </a:p>
            <a:p>
              <a:r>
                <a:rPr lang="en-US" dirty="0"/>
                <a:t>Head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BDEE677-5A0C-464D-99A2-350121BC87DC}"/>
                </a:ext>
              </a:extLst>
            </p:cNvPr>
            <p:cNvCxnSpPr/>
            <p:nvPr/>
          </p:nvCxnSpPr>
          <p:spPr>
            <a:xfrm flipH="1">
              <a:off x="6772275" y="5362575"/>
              <a:ext cx="31432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005A3AB-804F-4D63-9AA2-DD097BD5BE4C}"/>
              </a:ext>
            </a:extLst>
          </p:cNvPr>
          <p:cNvSpPr/>
          <p:nvPr/>
        </p:nvSpPr>
        <p:spPr>
          <a:xfrm>
            <a:off x="5436518" y="2715876"/>
            <a:ext cx="1936665" cy="7334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3" action="ppaction://hlinksldjump"/>
              </a:rPr>
              <a:t>Image is correct!</a:t>
            </a:r>
            <a:endParaRPr lang="en-US" b="1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E6C36BC-43A3-4C66-84C3-00AE69FF0FC7}"/>
              </a:ext>
            </a:extLst>
          </p:cNvPr>
          <p:cNvGrpSpPr/>
          <p:nvPr/>
        </p:nvGrpSpPr>
        <p:grpSpPr>
          <a:xfrm>
            <a:off x="1666875" y="5876925"/>
            <a:ext cx="8858250" cy="619125"/>
            <a:chOff x="1666875" y="5876925"/>
            <a:chExt cx="8858250" cy="61912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B8199F-FB68-4958-908B-998972649DC3}"/>
                </a:ext>
              </a:extLst>
            </p:cNvPr>
            <p:cNvSpPr/>
            <p:nvPr/>
          </p:nvSpPr>
          <p:spPr>
            <a:xfrm>
              <a:off x="1666875" y="5934075"/>
              <a:ext cx="2009775" cy="55245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4" action="ppaction://hlinksldjump"/>
                </a:rPr>
                <a:t>Go to Step 1</a:t>
              </a:r>
              <a:endParaRPr lang="en-US" b="1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B34415D-3D1B-41A6-BB03-2E0C43D4A9A0}"/>
                </a:ext>
              </a:extLst>
            </p:cNvPr>
            <p:cNvSpPr/>
            <p:nvPr/>
          </p:nvSpPr>
          <p:spPr>
            <a:xfrm>
              <a:off x="5099090" y="5943600"/>
              <a:ext cx="2009775" cy="5524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5" action="ppaction://hlinksldjump"/>
                </a:rPr>
                <a:t>Go to Step 2</a:t>
              </a:r>
              <a:endParaRPr lang="en-US" b="1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146494B-FAA6-4145-82CA-B616AFA0BF81}"/>
                </a:ext>
              </a:extLst>
            </p:cNvPr>
            <p:cNvSpPr/>
            <p:nvPr/>
          </p:nvSpPr>
          <p:spPr>
            <a:xfrm>
              <a:off x="8515350" y="5876925"/>
              <a:ext cx="2009775" cy="5524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6" action="ppaction://hlinksldjump"/>
                </a:rPr>
                <a:t>Go to Step 3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89326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D73FDD52-0E82-4192-949E-9B91A10C7A57}"/>
              </a:ext>
            </a:extLst>
          </p:cNvPr>
          <p:cNvSpPr/>
          <p:nvPr/>
        </p:nvSpPr>
        <p:spPr>
          <a:xfrm>
            <a:off x="7740893" y="157528"/>
            <a:ext cx="3472962" cy="1230923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There is an area of black.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57BDA809-05F9-43F1-9DD1-B04B2313FF76}"/>
              </a:ext>
            </a:extLst>
          </p:cNvPr>
          <p:cNvSpPr/>
          <p:nvPr/>
        </p:nvSpPr>
        <p:spPr>
          <a:xfrm>
            <a:off x="7364283" y="1724025"/>
            <a:ext cx="4245233" cy="3676650"/>
          </a:xfrm>
          <a:prstGeom prst="flowChartProcess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/>
              <a:t>Lift the patient’s lip and check the alignment of your tube head to the plate.  Commonly you will see the plate beyond the edge of the tube head.  </a:t>
            </a:r>
          </a:p>
          <a:p>
            <a:pPr marL="342900" indent="-342900">
              <a:buAutoNum type="arabicPeriod"/>
            </a:pPr>
            <a:r>
              <a:rPr lang="en-US" dirty="0"/>
              <a:t>Move the tube head so that it is aligned completely over the sensor.  Your new image will show the missing area has been included.</a:t>
            </a:r>
          </a:p>
          <a:p>
            <a:pPr marL="342900" indent="-342900">
              <a:buAutoNum type="arabicPeriod"/>
            </a:pPr>
            <a:r>
              <a:rPr lang="en-US" dirty="0"/>
              <a:t>Keep making adjustments to the alignment until the image is correctly positioned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F3592C78-A5FC-4C59-B5CC-6C69AEFD6B95}"/>
              </a:ext>
            </a:extLst>
          </p:cNvPr>
          <p:cNvSpPr/>
          <p:nvPr/>
        </p:nvSpPr>
        <p:spPr>
          <a:xfrm>
            <a:off x="4576396" y="4762864"/>
            <a:ext cx="2017102" cy="545123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2" action="ppaction://hlinksldjump"/>
              </a:rPr>
              <a:t>Image is correct</a:t>
            </a:r>
            <a:endParaRPr lang="en-US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65BDA4-93D1-4BB7-BDB1-E9D5C2DA39A9}"/>
              </a:ext>
            </a:extLst>
          </p:cNvPr>
          <p:cNvGrpSpPr/>
          <p:nvPr/>
        </p:nvGrpSpPr>
        <p:grpSpPr>
          <a:xfrm>
            <a:off x="1159429" y="925200"/>
            <a:ext cx="3939661" cy="2824353"/>
            <a:chOff x="616206" y="604647"/>
            <a:chExt cx="3939661" cy="282435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E0A70A1-128F-4BD1-8362-B216474A3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206" y="604647"/>
              <a:ext cx="3939661" cy="2824353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28844B8-9765-46DE-AD3B-27911D00A457}"/>
                </a:ext>
              </a:extLst>
            </p:cNvPr>
            <p:cNvCxnSpPr/>
            <p:nvPr/>
          </p:nvCxnSpPr>
          <p:spPr>
            <a:xfrm>
              <a:off x="3752850" y="1133475"/>
              <a:ext cx="723900" cy="2549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D2E8F05-9CDD-45CD-970E-3C76E446AD32}"/>
                </a:ext>
              </a:extLst>
            </p:cNvPr>
            <p:cNvCxnSpPr/>
            <p:nvPr/>
          </p:nvCxnSpPr>
          <p:spPr>
            <a:xfrm>
              <a:off x="3390900" y="2265850"/>
              <a:ext cx="723900" cy="2549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52F032A-FFFA-423D-8E57-620F8EC3606C}"/>
                </a:ext>
              </a:extLst>
            </p:cNvPr>
            <p:cNvCxnSpPr/>
            <p:nvPr/>
          </p:nvCxnSpPr>
          <p:spPr>
            <a:xfrm>
              <a:off x="2705100" y="3065585"/>
              <a:ext cx="723900" cy="2549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8B491E-8671-43C6-B996-CF9354132475}"/>
              </a:ext>
            </a:extLst>
          </p:cNvPr>
          <p:cNvGrpSpPr/>
          <p:nvPr/>
        </p:nvGrpSpPr>
        <p:grpSpPr>
          <a:xfrm>
            <a:off x="1666875" y="5876925"/>
            <a:ext cx="8858250" cy="619125"/>
            <a:chOff x="1666875" y="5876925"/>
            <a:chExt cx="8858250" cy="61912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1D6858C-249A-44DA-9ED2-10EC05B58F29}"/>
                </a:ext>
              </a:extLst>
            </p:cNvPr>
            <p:cNvSpPr/>
            <p:nvPr/>
          </p:nvSpPr>
          <p:spPr>
            <a:xfrm>
              <a:off x="1666875" y="5934075"/>
              <a:ext cx="2009775" cy="55245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4" action="ppaction://hlinksldjump"/>
                </a:rPr>
                <a:t>Go to Step 1</a:t>
              </a:r>
              <a:endParaRPr lang="en-US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FCA28E-9181-43A7-80FC-7B114DD20E40}"/>
                </a:ext>
              </a:extLst>
            </p:cNvPr>
            <p:cNvSpPr/>
            <p:nvPr/>
          </p:nvSpPr>
          <p:spPr>
            <a:xfrm>
              <a:off x="5099090" y="5943600"/>
              <a:ext cx="2009775" cy="5524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5" action="ppaction://hlinksldjump"/>
                </a:rPr>
                <a:t>Go to Step 2</a:t>
              </a:r>
              <a:endParaRPr lang="en-US" b="1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D14669-6480-4EED-8612-DA417887A35D}"/>
                </a:ext>
              </a:extLst>
            </p:cNvPr>
            <p:cNvSpPr/>
            <p:nvPr/>
          </p:nvSpPr>
          <p:spPr>
            <a:xfrm>
              <a:off x="8515350" y="5876925"/>
              <a:ext cx="2009775" cy="5524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6" action="ppaction://hlinksldjump"/>
                </a:rPr>
                <a:t>Go to Step 3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26099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9ABE2-A359-467C-8241-5A02EF651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 on to the next tooth in the series.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0C0AA-DF0B-4FA3-ABD6-AF46D7605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 sure to follow the 3-step checklist after shooting each radiograph.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F00098-E66B-499F-B8FA-A0E13ABCC5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600" dirty="0"/>
              <a:t>Step 1 – Is the image too dark or too light?</a:t>
            </a:r>
          </a:p>
          <a:p>
            <a:r>
              <a:rPr lang="en-US" sz="1600" dirty="0"/>
              <a:t>Step 2 – Is the image too long or too short?</a:t>
            </a:r>
          </a:p>
          <a:p>
            <a:r>
              <a:rPr lang="en-US" sz="1600" dirty="0"/>
              <a:t>Step 3 -  Sensor plate or tube head?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EE44B-B82D-4687-8E60-9BC224463F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Repetition is the mother of learning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A02699-63CC-4002-B566-9B03713ED5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1877" y="3163507"/>
            <a:ext cx="6050453" cy="1639722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sz="1600" dirty="0"/>
              <a:t>Keep practicing to increase your chance of success.</a:t>
            </a:r>
          </a:p>
          <a:p>
            <a:pPr marL="342900" indent="-342900">
              <a:buAutoNum type="arabicPeriod"/>
            </a:pPr>
            <a:r>
              <a:rPr lang="en-US" sz="1600" dirty="0"/>
              <a:t>Ask a colleague to help you if you are unable to solve the problem.</a:t>
            </a:r>
          </a:p>
          <a:p>
            <a:pPr marL="342900" indent="-342900">
              <a:buAutoNum type="arabicPeriod"/>
            </a:pPr>
            <a:r>
              <a:rPr lang="en-US" sz="1600" dirty="0"/>
              <a:t>Think of the important information you are sharing with the doctor.  This information will improve your patient’s quality of life.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YOU CAN DO THIS!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394AB5-AA6E-4DD6-BED8-9698F3A788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Congratulations!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CDF5E7-4E97-4A8D-B0A0-73A0B880A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62962" y="1932226"/>
            <a:ext cx="1952625" cy="1562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3C2051-2607-49B2-93C8-113784842148}"/>
              </a:ext>
            </a:extLst>
          </p:cNvPr>
          <p:cNvSpPr txBox="1"/>
          <p:nvPr/>
        </p:nvSpPr>
        <p:spPr>
          <a:xfrm>
            <a:off x="9939337" y="6151801"/>
            <a:ext cx="195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mindzpeak.blogspot.com/2009/05/beginning-of-thought-is-in-disagreement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nd/3.0/"/>
              </a:rPr>
              <a:t>CC BY-NC-ND</a:t>
            </a:r>
            <a:endParaRPr lang="en-US" sz="900" dirty="0"/>
          </a:p>
        </p:txBody>
      </p:sp>
      <p:sp>
        <p:nvSpPr>
          <p:cNvPr id="14" name="Action Button: Go Home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3A73FA8-F1FD-4818-9719-C0BA9A09A1FC}"/>
              </a:ext>
            </a:extLst>
          </p:cNvPr>
          <p:cNvSpPr/>
          <p:nvPr/>
        </p:nvSpPr>
        <p:spPr>
          <a:xfrm>
            <a:off x="2695575" y="5095875"/>
            <a:ext cx="1323975" cy="105592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21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D4A0F74-4221-4669-88F4-697C03FC14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1804" y="1522530"/>
            <a:ext cx="6213369" cy="87776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If the image is too light it will look washed out – too much white (Figure A)</a:t>
            </a:r>
          </a:p>
          <a:p>
            <a:r>
              <a:rPr lang="en-US" dirty="0"/>
              <a:t>If the image is too dark, parts of the tooth will disappear because the are burnt out.  (Figure B)</a:t>
            </a:r>
          </a:p>
          <a:p>
            <a:endParaRPr lang="en-US" dirty="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E695FFA2-7BAE-481B-970E-B087D8EC9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Is the image too dark or too light?</a:t>
            </a: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B31AE314-481A-4C3F-AD9D-F97DFFE06CD2}"/>
              </a:ext>
            </a:extLst>
          </p:cNvPr>
          <p:cNvSpPr/>
          <p:nvPr/>
        </p:nvSpPr>
        <p:spPr>
          <a:xfrm>
            <a:off x="7271239" y="2500471"/>
            <a:ext cx="2048608" cy="494247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4" action="ppaction://hlinksldjump"/>
              </a:rPr>
              <a:t>No? – Go to Step 2</a:t>
            </a:r>
            <a:r>
              <a:rPr lang="en-US" dirty="0"/>
              <a:t> </a:t>
            </a: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45AF9FB6-3753-4426-9925-EEAE7DEDBD2B}"/>
              </a:ext>
            </a:extLst>
          </p:cNvPr>
          <p:cNvSpPr/>
          <p:nvPr/>
        </p:nvSpPr>
        <p:spPr>
          <a:xfrm>
            <a:off x="7025055" y="3429000"/>
            <a:ext cx="2601058" cy="816178"/>
          </a:xfrm>
          <a:prstGeom prst="flowChartProcess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Are the setting aligned to the tooth and the patient weight?</a:t>
            </a:r>
          </a:p>
        </p:txBody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B9E8F69A-5EC7-4833-A681-24C911DB4908}"/>
              </a:ext>
            </a:extLst>
          </p:cNvPr>
          <p:cNvSpPr/>
          <p:nvPr/>
        </p:nvSpPr>
        <p:spPr>
          <a:xfrm>
            <a:off x="8799636" y="4854849"/>
            <a:ext cx="826477" cy="520679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5" action="ppaction://hlinksldjump"/>
              </a:rPr>
              <a:t>No</a:t>
            </a:r>
            <a:endParaRPr lang="en-US" b="1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B1BEA8B-3913-4484-AE3D-C4AA53780F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46" y="4125792"/>
            <a:ext cx="2496842" cy="17899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373E27C-7D16-49CE-87E3-F8886F0FF4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18" y="334160"/>
            <a:ext cx="2218699" cy="309484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B51561E-F8FB-4537-85E4-9F49A2BF0EC1}"/>
              </a:ext>
            </a:extLst>
          </p:cNvPr>
          <p:cNvSpPr txBox="1"/>
          <p:nvPr/>
        </p:nvSpPr>
        <p:spPr>
          <a:xfrm>
            <a:off x="211015" y="353074"/>
            <a:ext cx="96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AF4F8FF-C53A-4806-9B26-02204CC82A94}"/>
              </a:ext>
            </a:extLst>
          </p:cNvPr>
          <p:cNvSpPr txBox="1"/>
          <p:nvPr/>
        </p:nvSpPr>
        <p:spPr>
          <a:xfrm>
            <a:off x="211015" y="4154369"/>
            <a:ext cx="96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B</a:t>
            </a:r>
          </a:p>
        </p:txBody>
      </p:sp>
      <p:sp>
        <p:nvSpPr>
          <p:cNvPr id="54" name="Flowchart: Process 53">
            <a:extLst>
              <a:ext uri="{FF2B5EF4-FFF2-40B4-BE49-F238E27FC236}">
                <a16:creationId xmlns:a16="http://schemas.microsoft.com/office/drawing/2014/main" id="{292103FB-A7C2-4C47-8EED-940DB2B69CD5}"/>
              </a:ext>
            </a:extLst>
          </p:cNvPr>
          <p:cNvSpPr/>
          <p:nvPr/>
        </p:nvSpPr>
        <p:spPr>
          <a:xfrm>
            <a:off x="7156938" y="4854849"/>
            <a:ext cx="677008" cy="520679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8" action="ppaction://hlinksldjump"/>
              </a:rPr>
              <a:t>Yes?</a:t>
            </a:r>
            <a:endParaRPr lang="en-US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6B5219-AEE4-406A-A1A0-7EDCA34BD605}"/>
              </a:ext>
            </a:extLst>
          </p:cNvPr>
          <p:cNvGrpSpPr/>
          <p:nvPr/>
        </p:nvGrpSpPr>
        <p:grpSpPr>
          <a:xfrm>
            <a:off x="1666875" y="6123109"/>
            <a:ext cx="8858250" cy="619125"/>
            <a:chOff x="1666875" y="5876925"/>
            <a:chExt cx="8858250" cy="61912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ECFA55-C348-4472-B5F5-9F285FA9EA4D}"/>
                </a:ext>
              </a:extLst>
            </p:cNvPr>
            <p:cNvSpPr/>
            <p:nvPr/>
          </p:nvSpPr>
          <p:spPr>
            <a:xfrm>
              <a:off x="1666875" y="5934075"/>
              <a:ext cx="2009775" cy="55245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9" action="ppaction://hlinksldjump"/>
                </a:rPr>
                <a:t>Go to Step 1</a:t>
              </a:r>
              <a:endParaRPr lang="en-US" b="1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95FAD11-7C26-4323-BF12-E21C8FC012DB}"/>
                </a:ext>
              </a:extLst>
            </p:cNvPr>
            <p:cNvSpPr/>
            <p:nvPr/>
          </p:nvSpPr>
          <p:spPr>
            <a:xfrm>
              <a:off x="5099090" y="5943600"/>
              <a:ext cx="2009775" cy="5524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4" action="ppaction://hlinksldjump"/>
                </a:rPr>
                <a:t>Go to Step 2</a:t>
              </a:r>
              <a:endParaRPr lang="en-US" b="1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360088-7C81-4C8A-8218-AAF283F103D4}"/>
                </a:ext>
              </a:extLst>
            </p:cNvPr>
            <p:cNvSpPr/>
            <p:nvPr/>
          </p:nvSpPr>
          <p:spPr>
            <a:xfrm>
              <a:off x="8515350" y="5876925"/>
              <a:ext cx="2009775" cy="5524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10" action="ppaction://hlinksldjump"/>
                </a:rPr>
                <a:t>Go to Step 3</a:t>
              </a:r>
              <a:endParaRPr lang="en-US" b="1" dirty="0"/>
            </a:p>
          </p:txBody>
        </p:sp>
      </p:grpSp>
    </p:spTree>
    <p:custDataLst>
      <p:tags r:id="rId1"/>
    </p:custDataLst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D73FDD52-0E82-4192-949E-9B91A10C7A57}"/>
              </a:ext>
            </a:extLst>
          </p:cNvPr>
          <p:cNvSpPr/>
          <p:nvPr/>
        </p:nvSpPr>
        <p:spPr>
          <a:xfrm>
            <a:off x="4359519" y="896815"/>
            <a:ext cx="3472962" cy="1230923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Settings made for correct tooth and correct patient weight.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B03EC6EB-0CF8-4ED4-B23B-A41AC8E9C1A4}"/>
              </a:ext>
            </a:extLst>
          </p:cNvPr>
          <p:cNvSpPr/>
          <p:nvPr/>
        </p:nvSpPr>
        <p:spPr>
          <a:xfrm>
            <a:off x="4359519" y="2762247"/>
            <a:ext cx="1167912" cy="527539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2" action="ppaction://hlinksldjump"/>
              </a:rPr>
              <a:t>Too Light?</a:t>
            </a:r>
            <a:endParaRPr lang="en-US" dirty="0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18F916E3-B567-48D0-9E48-EDD446002888}"/>
              </a:ext>
            </a:extLst>
          </p:cNvPr>
          <p:cNvSpPr/>
          <p:nvPr/>
        </p:nvSpPr>
        <p:spPr>
          <a:xfrm>
            <a:off x="6451356" y="2762248"/>
            <a:ext cx="1381125" cy="527539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3" action="ppaction://hlinksldjump"/>
              </a:rPr>
              <a:t>Too Dark?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43F5C6-2A93-4EA9-BACF-1C53B1D90AFA}"/>
              </a:ext>
            </a:extLst>
          </p:cNvPr>
          <p:cNvGrpSpPr/>
          <p:nvPr/>
        </p:nvGrpSpPr>
        <p:grpSpPr>
          <a:xfrm>
            <a:off x="1666875" y="5876925"/>
            <a:ext cx="8858250" cy="619125"/>
            <a:chOff x="1666875" y="5876925"/>
            <a:chExt cx="8858250" cy="6191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9EE8663-51D0-4A80-8AA8-594F08DB99FD}"/>
                </a:ext>
              </a:extLst>
            </p:cNvPr>
            <p:cNvSpPr/>
            <p:nvPr/>
          </p:nvSpPr>
          <p:spPr>
            <a:xfrm>
              <a:off x="1666875" y="5934075"/>
              <a:ext cx="2009775" cy="55245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4" action="ppaction://hlinksldjump"/>
                </a:rPr>
                <a:t>Go to Step 1</a:t>
              </a:r>
              <a:endParaRPr lang="en-US" b="1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92E181-CADB-447E-ACDE-2F8FF6A7CDE0}"/>
                </a:ext>
              </a:extLst>
            </p:cNvPr>
            <p:cNvSpPr/>
            <p:nvPr/>
          </p:nvSpPr>
          <p:spPr>
            <a:xfrm>
              <a:off x="5099090" y="5943600"/>
              <a:ext cx="2009775" cy="5524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5" action="ppaction://hlinksldjump"/>
                </a:rPr>
                <a:t>Go to Step 2</a:t>
              </a:r>
              <a:endParaRPr lang="en-US" b="1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0BF55E-CC79-4E06-84E1-0BC9975F2072}"/>
                </a:ext>
              </a:extLst>
            </p:cNvPr>
            <p:cNvSpPr/>
            <p:nvPr/>
          </p:nvSpPr>
          <p:spPr>
            <a:xfrm>
              <a:off x="8515350" y="5876925"/>
              <a:ext cx="2009775" cy="5524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6" action="ppaction://hlinksldjump"/>
                </a:rPr>
                <a:t>Go to Step 3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17409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D73FDD52-0E82-4192-949E-9B91A10C7A57}"/>
              </a:ext>
            </a:extLst>
          </p:cNvPr>
          <p:cNvSpPr/>
          <p:nvPr/>
        </p:nvSpPr>
        <p:spPr>
          <a:xfrm>
            <a:off x="4367496" y="211016"/>
            <a:ext cx="3472962" cy="1230923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is too light?</a:t>
            </a: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14AA0F26-4656-4C47-9037-2EBE56489032}"/>
              </a:ext>
            </a:extLst>
          </p:cNvPr>
          <p:cNvSpPr/>
          <p:nvPr/>
        </p:nvSpPr>
        <p:spPr>
          <a:xfrm>
            <a:off x="4710396" y="1670538"/>
            <a:ext cx="2787161" cy="1213339"/>
          </a:xfrm>
          <a:prstGeom prst="flowChartProcess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 </a:t>
            </a:r>
            <a:r>
              <a:rPr lang="en-US" dirty="0" err="1"/>
              <a:t>kVp</a:t>
            </a:r>
            <a:r>
              <a:rPr lang="en-US" dirty="0"/>
              <a:t> or time in 10% increments and reshoot until the desired quality is achieved 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86A9734D-2568-4E10-8FAD-CB1EB086AC04}"/>
              </a:ext>
            </a:extLst>
          </p:cNvPr>
          <p:cNvSpPr/>
          <p:nvPr/>
        </p:nvSpPr>
        <p:spPr>
          <a:xfrm>
            <a:off x="4686298" y="3174024"/>
            <a:ext cx="2787161" cy="685800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2" action="ppaction://hlinksldjump"/>
              </a:rPr>
              <a:t>Problem Solved?</a:t>
            </a:r>
            <a:endParaRPr lang="en-US" b="1" dirty="0"/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432A9E99-CF0E-4729-99D3-E1CF0D7F6F64}"/>
              </a:ext>
            </a:extLst>
          </p:cNvPr>
          <p:cNvSpPr/>
          <p:nvPr/>
        </p:nvSpPr>
        <p:spPr>
          <a:xfrm>
            <a:off x="4685850" y="4163158"/>
            <a:ext cx="811821" cy="492369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2" action="ppaction://hlinksldjump"/>
              </a:rPr>
              <a:t>Yes?</a:t>
            </a:r>
            <a:endParaRPr lang="en-US" b="1" dirty="0"/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9F63C0D7-B927-4A77-BDAF-184E5E49E2EE}"/>
              </a:ext>
            </a:extLst>
          </p:cNvPr>
          <p:cNvSpPr/>
          <p:nvPr/>
        </p:nvSpPr>
        <p:spPr>
          <a:xfrm>
            <a:off x="6648734" y="4163157"/>
            <a:ext cx="811821" cy="492369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3" action="ppaction://hlinksldjump"/>
              </a:rPr>
              <a:t>No?</a:t>
            </a:r>
            <a:endParaRPr lang="en-US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6D3CDA-A79F-4ED4-9BDF-A522C69B9527}"/>
              </a:ext>
            </a:extLst>
          </p:cNvPr>
          <p:cNvGrpSpPr/>
          <p:nvPr/>
        </p:nvGrpSpPr>
        <p:grpSpPr>
          <a:xfrm>
            <a:off x="1666875" y="5876925"/>
            <a:ext cx="8858250" cy="619125"/>
            <a:chOff x="1666875" y="5876925"/>
            <a:chExt cx="8858250" cy="6191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30A064-4F0C-4B83-8936-0EA1EC56AA9C}"/>
                </a:ext>
              </a:extLst>
            </p:cNvPr>
            <p:cNvSpPr/>
            <p:nvPr/>
          </p:nvSpPr>
          <p:spPr>
            <a:xfrm>
              <a:off x="1666875" y="5934075"/>
              <a:ext cx="2009775" cy="55245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4" action="ppaction://hlinksldjump"/>
                </a:rPr>
                <a:t>Go to Step 1</a:t>
              </a:r>
              <a:endParaRPr lang="en-US" b="1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DDFAE4-4E21-4980-B286-503F8127E245}"/>
                </a:ext>
              </a:extLst>
            </p:cNvPr>
            <p:cNvSpPr/>
            <p:nvPr/>
          </p:nvSpPr>
          <p:spPr>
            <a:xfrm>
              <a:off x="5099090" y="5943600"/>
              <a:ext cx="2009775" cy="5524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2" action="ppaction://hlinksldjump"/>
                </a:rPr>
                <a:t>Go to Step 2</a:t>
              </a:r>
              <a:endParaRPr lang="en-US" b="1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83EEFC-3E58-48FD-8172-592D2ACA1520}"/>
                </a:ext>
              </a:extLst>
            </p:cNvPr>
            <p:cNvSpPr/>
            <p:nvPr/>
          </p:nvSpPr>
          <p:spPr>
            <a:xfrm>
              <a:off x="8515350" y="5876925"/>
              <a:ext cx="2009775" cy="5524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5" action="ppaction://hlinksldjump"/>
                </a:rPr>
                <a:t>Go to Step 3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05263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D73FDD52-0E82-4192-949E-9B91A10C7A57}"/>
              </a:ext>
            </a:extLst>
          </p:cNvPr>
          <p:cNvSpPr/>
          <p:nvPr/>
        </p:nvSpPr>
        <p:spPr>
          <a:xfrm>
            <a:off x="4367496" y="307728"/>
            <a:ext cx="3472962" cy="1230923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is too dark?</a:t>
            </a: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43B069E9-E99C-4B1B-9C19-80AC22E00914}"/>
              </a:ext>
            </a:extLst>
          </p:cNvPr>
          <p:cNvSpPr/>
          <p:nvPr/>
        </p:nvSpPr>
        <p:spPr>
          <a:xfrm>
            <a:off x="4710396" y="1736479"/>
            <a:ext cx="2787161" cy="1213339"/>
          </a:xfrm>
          <a:prstGeom prst="flowChartProcess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Decrease </a:t>
            </a:r>
            <a:r>
              <a:rPr lang="en-US" dirty="0" err="1"/>
              <a:t>kVp</a:t>
            </a:r>
            <a:r>
              <a:rPr lang="en-US" dirty="0"/>
              <a:t> or time in 10% increments and reshoot until the desired quality is achieved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4CC133FB-1F1C-4956-B890-FBA82CBB2014}"/>
              </a:ext>
            </a:extLst>
          </p:cNvPr>
          <p:cNvSpPr/>
          <p:nvPr/>
        </p:nvSpPr>
        <p:spPr>
          <a:xfrm>
            <a:off x="4702419" y="3198199"/>
            <a:ext cx="2787161" cy="685800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2" action="ppaction://hlinksldjump"/>
              </a:rPr>
              <a:t>Problem Solved?</a:t>
            </a:r>
            <a:endParaRPr lang="en-US" b="1" dirty="0"/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30B08452-B8E2-412D-84A6-261C1FD5BC91}"/>
              </a:ext>
            </a:extLst>
          </p:cNvPr>
          <p:cNvSpPr/>
          <p:nvPr/>
        </p:nvSpPr>
        <p:spPr>
          <a:xfrm>
            <a:off x="4710396" y="4201620"/>
            <a:ext cx="811821" cy="492369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2" action="ppaction://hlinksldjump"/>
              </a:rPr>
              <a:t>Yes?</a:t>
            </a:r>
            <a:endParaRPr lang="en-US" b="1" dirty="0"/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59A0908E-A7E9-4A5E-A07F-4609C5BE6FDD}"/>
              </a:ext>
            </a:extLst>
          </p:cNvPr>
          <p:cNvSpPr/>
          <p:nvPr/>
        </p:nvSpPr>
        <p:spPr>
          <a:xfrm>
            <a:off x="6669785" y="4201620"/>
            <a:ext cx="811821" cy="492369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3" action="ppaction://hlinksldjump"/>
              </a:rPr>
              <a:t>No?</a:t>
            </a:r>
            <a:endParaRPr lang="en-US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13892E-F847-4601-A39B-564390529663}"/>
              </a:ext>
            </a:extLst>
          </p:cNvPr>
          <p:cNvGrpSpPr/>
          <p:nvPr/>
        </p:nvGrpSpPr>
        <p:grpSpPr>
          <a:xfrm>
            <a:off x="1666875" y="5876925"/>
            <a:ext cx="8858250" cy="619125"/>
            <a:chOff x="1666875" y="5876925"/>
            <a:chExt cx="8858250" cy="6191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DCDE76-8888-42D3-AE1C-DA4DBC925B0B}"/>
                </a:ext>
              </a:extLst>
            </p:cNvPr>
            <p:cNvSpPr/>
            <p:nvPr/>
          </p:nvSpPr>
          <p:spPr>
            <a:xfrm>
              <a:off x="1666875" y="5934075"/>
              <a:ext cx="2009775" cy="55245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4" action="ppaction://hlinksldjump"/>
                </a:rPr>
                <a:t>Go to Step 1</a:t>
              </a:r>
              <a:endParaRPr lang="en-US" b="1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5DA83D-47EA-4CA8-8FD4-F4D90A7D98E9}"/>
                </a:ext>
              </a:extLst>
            </p:cNvPr>
            <p:cNvSpPr/>
            <p:nvPr/>
          </p:nvSpPr>
          <p:spPr>
            <a:xfrm>
              <a:off x="5099090" y="5943600"/>
              <a:ext cx="2009775" cy="5524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2" action="ppaction://hlinksldjump"/>
                </a:rPr>
                <a:t>Go to Step 2</a:t>
              </a:r>
              <a:endParaRPr lang="en-US" b="1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37443D5-6F1F-4EEE-839F-AD040739653B}"/>
                </a:ext>
              </a:extLst>
            </p:cNvPr>
            <p:cNvSpPr/>
            <p:nvPr/>
          </p:nvSpPr>
          <p:spPr>
            <a:xfrm>
              <a:off x="8515350" y="5876925"/>
              <a:ext cx="2009775" cy="5524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5" action="ppaction://hlinksldjump"/>
                </a:rPr>
                <a:t>Go to Step 3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33190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D73FDD52-0E82-4192-949E-9B91A10C7A57}"/>
              </a:ext>
            </a:extLst>
          </p:cNvPr>
          <p:cNvSpPr/>
          <p:nvPr/>
        </p:nvSpPr>
        <p:spPr>
          <a:xfrm>
            <a:off x="4359519" y="228599"/>
            <a:ext cx="3472962" cy="1230923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Settings NOT made for correct tooth and correct patient weight.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57BDA809-05F9-43F1-9DD1-B04B2313FF76}"/>
              </a:ext>
            </a:extLst>
          </p:cNvPr>
          <p:cNvSpPr/>
          <p:nvPr/>
        </p:nvSpPr>
        <p:spPr>
          <a:xfrm>
            <a:off x="4367496" y="1749668"/>
            <a:ext cx="3472962" cy="1749670"/>
          </a:xfrm>
          <a:prstGeom prst="flowChartProcess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 instruction guide or call customer support for help with adjusting the settings by tooth type and patient size.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85172784-B327-44BC-8E0A-BAF72621164D}"/>
              </a:ext>
            </a:extLst>
          </p:cNvPr>
          <p:cNvSpPr/>
          <p:nvPr/>
        </p:nvSpPr>
        <p:spPr>
          <a:xfrm>
            <a:off x="4370948" y="3789484"/>
            <a:ext cx="3450103" cy="641839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Despite using correct settings, image is still too light or too dark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F3592C78-A5FC-4C59-B5CC-6C69AEFD6B95}"/>
              </a:ext>
            </a:extLst>
          </p:cNvPr>
          <p:cNvSpPr/>
          <p:nvPr/>
        </p:nvSpPr>
        <p:spPr>
          <a:xfrm>
            <a:off x="4367496" y="4739053"/>
            <a:ext cx="1248508" cy="545123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2" action="ppaction://hlinksldjump"/>
              </a:rPr>
              <a:t>Too Light?</a:t>
            </a:r>
            <a:endParaRPr lang="en-US" b="1" dirty="0"/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6AAC7B7-FFEC-47FD-B9B1-F5C786C9CAAB}"/>
              </a:ext>
            </a:extLst>
          </p:cNvPr>
          <p:cNvSpPr/>
          <p:nvPr/>
        </p:nvSpPr>
        <p:spPr>
          <a:xfrm>
            <a:off x="6536780" y="4769827"/>
            <a:ext cx="1271367" cy="545123"/>
          </a:xfrm>
          <a:prstGeom prst="flowChartProcess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3" action="ppaction://hlinksldjump"/>
              </a:rPr>
              <a:t>Too Dark?</a:t>
            </a:r>
            <a:r>
              <a:rPr lang="en-US" b="1" dirty="0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1E22E2-DB9C-4DBC-8B36-575DA00CABC3}"/>
              </a:ext>
            </a:extLst>
          </p:cNvPr>
          <p:cNvGrpSpPr/>
          <p:nvPr/>
        </p:nvGrpSpPr>
        <p:grpSpPr>
          <a:xfrm>
            <a:off x="1666875" y="5876925"/>
            <a:ext cx="8858250" cy="619125"/>
            <a:chOff x="1666875" y="5876925"/>
            <a:chExt cx="8858250" cy="61912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EE57DC-0A9B-4DD1-B337-FD34CBF32BC5}"/>
                </a:ext>
              </a:extLst>
            </p:cNvPr>
            <p:cNvSpPr/>
            <p:nvPr/>
          </p:nvSpPr>
          <p:spPr>
            <a:xfrm>
              <a:off x="1666875" y="5934075"/>
              <a:ext cx="2009775" cy="55245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4" action="ppaction://hlinksldjump"/>
                </a:rPr>
                <a:t>Go to Step 1</a:t>
              </a:r>
              <a:endParaRPr lang="en-US" b="1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53616A7-5639-4A05-AB81-8BF2EF97D69B}"/>
                </a:ext>
              </a:extLst>
            </p:cNvPr>
            <p:cNvSpPr/>
            <p:nvPr/>
          </p:nvSpPr>
          <p:spPr>
            <a:xfrm>
              <a:off x="5099090" y="5943600"/>
              <a:ext cx="2009775" cy="5524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5" action="ppaction://hlinksldjump"/>
                </a:rPr>
                <a:t>Go to Step 2</a:t>
              </a:r>
              <a:endParaRPr lang="en-US" b="1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48AD64-79A0-4C7A-8B47-76393C316F99}"/>
                </a:ext>
              </a:extLst>
            </p:cNvPr>
            <p:cNvSpPr/>
            <p:nvPr/>
          </p:nvSpPr>
          <p:spPr>
            <a:xfrm>
              <a:off x="8515350" y="5876925"/>
              <a:ext cx="2009775" cy="5524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6" action="ppaction://hlinksldjump"/>
                </a:rPr>
                <a:t>Go to Step 3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99903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D73FDD52-0E82-4192-949E-9B91A10C7A57}"/>
              </a:ext>
            </a:extLst>
          </p:cNvPr>
          <p:cNvSpPr/>
          <p:nvPr/>
        </p:nvSpPr>
        <p:spPr>
          <a:xfrm>
            <a:off x="4382378" y="219807"/>
            <a:ext cx="3472962" cy="1230923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Setting changes have not solved the problem?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57BDA809-05F9-43F1-9DD1-B04B2313FF76}"/>
              </a:ext>
            </a:extLst>
          </p:cNvPr>
          <p:cNvSpPr/>
          <p:nvPr/>
        </p:nvSpPr>
        <p:spPr>
          <a:xfrm>
            <a:off x="4382378" y="1718895"/>
            <a:ext cx="3472962" cy="1749670"/>
          </a:xfrm>
          <a:prstGeom prst="flowChartProcess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Call technical support through the manufacturer of your x-ray sensor</a:t>
            </a: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2247E17A-1970-4E37-85B5-E0C81DCAE18E}"/>
              </a:ext>
            </a:extLst>
          </p:cNvPr>
          <p:cNvSpPr/>
          <p:nvPr/>
        </p:nvSpPr>
        <p:spPr>
          <a:xfrm>
            <a:off x="4923692" y="3686175"/>
            <a:ext cx="2321170" cy="633046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2" action="ppaction://hlinksldjump"/>
              </a:rPr>
              <a:t>Problem solved?</a:t>
            </a:r>
            <a:endParaRPr lang="en-US" b="1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015DBCD5-416F-43C4-8238-BD87FAB473A4}"/>
              </a:ext>
            </a:extLst>
          </p:cNvPr>
          <p:cNvSpPr/>
          <p:nvPr/>
        </p:nvSpPr>
        <p:spPr>
          <a:xfrm>
            <a:off x="4923692" y="4580792"/>
            <a:ext cx="766396" cy="465993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2" action="ppaction://hlinksldjump"/>
              </a:rPr>
              <a:t>Yes</a:t>
            </a:r>
            <a:endParaRPr lang="en-US" b="1" dirty="0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39320D97-6372-40A1-A1BC-3F7217A49B6E}"/>
              </a:ext>
            </a:extLst>
          </p:cNvPr>
          <p:cNvSpPr/>
          <p:nvPr/>
        </p:nvSpPr>
        <p:spPr>
          <a:xfrm>
            <a:off x="6368846" y="4571999"/>
            <a:ext cx="854319" cy="465993"/>
          </a:xfrm>
          <a:prstGeom prst="flowChartProcess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3" action="ppaction://hlinksldjump"/>
              </a:rPr>
              <a:t>No</a:t>
            </a:r>
            <a:endParaRPr lang="en-US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0C3EEF-A55B-4888-BEA1-05C033C5CCF3}"/>
              </a:ext>
            </a:extLst>
          </p:cNvPr>
          <p:cNvGrpSpPr/>
          <p:nvPr/>
        </p:nvGrpSpPr>
        <p:grpSpPr>
          <a:xfrm>
            <a:off x="1666875" y="5876925"/>
            <a:ext cx="8858250" cy="619125"/>
            <a:chOff x="1666875" y="5876925"/>
            <a:chExt cx="8858250" cy="6191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F5FE14-613B-4020-BB7D-1D304E61BDBC}"/>
                </a:ext>
              </a:extLst>
            </p:cNvPr>
            <p:cNvSpPr/>
            <p:nvPr/>
          </p:nvSpPr>
          <p:spPr>
            <a:xfrm>
              <a:off x="1666875" y="5934075"/>
              <a:ext cx="2009775" cy="55245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4" action="ppaction://hlinksldjump"/>
                </a:rPr>
                <a:t>Go to Step 1</a:t>
              </a:r>
              <a:endParaRPr lang="en-US" b="1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5BCD04-EA5D-4B35-8E68-0674AB25CE32}"/>
                </a:ext>
              </a:extLst>
            </p:cNvPr>
            <p:cNvSpPr/>
            <p:nvPr/>
          </p:nvSpPr>
          <p:spPr>
            <a:xfrm>
              <a:off x="5099090" y="5943600"/>
              <a:ext cx="2009775" cy="5524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2" action="ppaction://hlinksldjump"/>
                </a:rPr>
                <a:t>Go to Step 2</a:t>
              </a:r>
              <a:endParaRPr lang="en-US" b="1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F74A1E-0E25-4775-B8F3-D077F878F2E6}"/>
                </a:ext>
              </a:extLst>
            </p:cNvPr>
            <p:cNvSpPr/>
            <p:nvPr/>
          </p:nvSpPr>
          <p:spPr>
            <a:xfrm>
              <a:off x="8515350" y="5876925"/>
              <a:ext cx="2009775" cy="5524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5" action="ppaction://hlinksldjump"/>
                </a:rPr>
                <a:t>Go to Step 3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4468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D73FDD52-0E82-4192-949E-9B91A10C7A57}"/>
              </a:ext>
            </a:extLst>
          </p:cNvPr>
          <p:cNvSpPr/>
          <p:nvPr/>
        </p:nvSpPr>
        <p:spPr>
          <a:xfrm>
            <a:off x="4359519" y="896815"/>
            <a:ext cx="3472962" cy="1230923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Technical support has not solved the problem?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57BDA809-05F9-43F1-9DD1-B04B2313FF76}"/>
              </a:ext>
            </a:extLst>
          </p:cNvPr>
          <p:cNvSpPr/>
          <p:nvPr/>
        </p:nvSpPr>
        <p:spPr>
          <a:xfrm>
            <a:off x="4382378" y="2400300"/>
            <a:ext cx="3472962" cy="1749670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Call customer support through the manufacturer of your dental x-ray unit.  This may mean a service call to be sure the unit is functioning properly.  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78171C0A-6DC2-4C67-BEB9-E599B19814BB}"/>
              </a:ext>
            </a:extLst>
          </p:cNvPr>
          <p:cNvSpPr/>
          <p:nvPr/>
        </p:nvSpPr>
        <p:spPr>
          <a:xfrm>
            <a:off x="6096000" y="1169377"/>
            <a:ext cx="45719" cy="4571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62EBA9-F5BC-4E3A-8101-86C15E98C108}"/>
              </a:ext>
            </a:extLst>
          </p:cNvPr>
          <p:cNvSpPr/>
          <p:nvPr/>
        </p:nvSpPr>
        <p:spPr>
          <a:xfrm>
            <a:off x="4382378" y="4714875"/>
            <a:ext cx="192405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2" action="ppaction://hlinksldjump"/>
              </a:rPr>
              <a:t>Step 2</a:t>
            </a:r>
            <a:endParaRPr lang="en-US" b="1" dirty="0"/>
          </a:p>
        </p:txBody>
      </p:sp>
      <p:sp>
        <p:nvSpPr>
          <p:cNvPr id="6" name="Action Button: Go Home 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76DDDAF-71DF-4649-91C0-2624580D9392}"/>
              </a:ext>
            </a:extLst>
          </p:cNvPr>
          <p:cNvSpPr/>
          <p:nvPr/>
        </p:nvSpPr>
        <p:spPr>
          <a:xfrm>
            <a:off x="6896100" y="4724400"/>
            <a:ext cx="800100" cy="638175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5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8601A-C16B-4680-AF87-00A4395B9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Tooth Length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634F1-E16D-4822-BF70-4F93733521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1804" y="1522530"/>
            <a:ext cx="6213369" cy="534869"/>
          </a:xfrm>
        </p:spPr>
        <p:txBody>
          <a:bodyPr/>
          <a:lstStyle/>
          <a:p>
            <a:r>
              <a:rPr lang="en-US" dirty="0"/>
              <a:t>Is the image of the tooth longer (Figure A) or shorter (Figure B) than normal?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D2891-1706-49E9-89F5-163C4FCA8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840" y="147638"/>
            <a:ext cx="2409825" cy="3133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ED4ACA-5961-4B8A-B6F2-2E6300368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65" y="3576637"/>
            <a:ext cx="2400300" cy="3133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04471F-9D1B-4455-82AD-58504D8E3564}"/>
              </a:ext>
            </a:extLst>
          </p:cNvPr>
          <p:cNvSpPr txBox="1"/>
          <p:nvPr/>
        </p:nvSpPr>
        <p:spPr>
          <a:xfrm>
            <a:off x="527538" y="3727938"/>
            <a:ext cx="11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A7EC5F-5EBB-4FDF-B5BD-BE4449D42536}"/>
              </a:ext>
            </a:extLst>
          </p:cNvPr>
          <p:cNvSpPr txBox="1"/>
          <p:nvPr/>
        </p:nvSpPr>
        <p:spPr>
          <a:xfrm>
            <a:off x="527538" y="312576"/>
            <a:ext cx="11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6C2798-3392-4041-8B01-BC48AEDC068F}"/>
              </a:ext>
            </a:extLst>
          </p:cNvPr>
          <p:cNvSpPr/>
          <p:nvPr/>
        </p:nvSpPr>
        <p:spPr>
          <a:xfrm>
            <a:off x="7552592" y="2473976"/>
            <a:ext cx="1345223" cy="6154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4" action="ppaction://hlinksldjump"/>
              </a:rPr>
              <a:t>No?</a:t>
            </a:r>
            <a:endParaRPr lang="en-US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6527B6-3817-461E-991A-AA984940F42C}"/>
              </a:ext>
            </a:extLst>
          </p:cNvPr>
          <p:cNvSpPr/>
          <p:nvPr/>
        </p:nvSpPr>
        <p:spPr>
          <a:xfrm>
            <a:off x="6350244" y="3727938"/>
            <a:ext cx="1345223" cy="6154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5" action="ppaction://hlinksldjump"/>
              </a:rPr>
              <a:t>Too Long</a:t>
            </a:r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A4D8D0-37D1-4082-BB46-77ED68346C41}"/>
              </a:ext>
            </a:extLst>
          </p:cNvPr>
          <p:cNvSpPr/>
          <p:nvPr/>
        </p:nvSpPr>
        <p:spPr>
          <a:xfrm>
            <a:off x="8897815" y="3727938"/>
            <a:ext cx="1345223" cy="6154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6" action="ppaction://hlinksldjump"/>
              </a:rPr>
              <a:t>Too Short</a:t>
            </a:r>
            <a:endParaRPr lang="en-US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01DAE8-F028-4A66-9889-C6AF88291E9C}"/>
              </a:ext>
            </a:extLst>
          </p:cNvPr>
          <p:cNvGrpSpPr/>
          <p:nvPr/>
        </p:nvGrpSpPr>
        <p:grpSpPr>
          <a:xfrm>
            <a:off x="5499958" y="5850548"/>
            <a:ext cx="6028592" cy="619125"/>
            <a:chOff x="1666875" y="5876925"/>
            <a:chExt cx="8858250" cy="61912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5D4850-A93B-404B-AAF5-5D763FA911E5}"/>
                </a:ext>
              </a:extLst>
            </p:cNvPr>
            <p:cNvSpPr/>
            <p:nvPr/>
          </p:nvSpPr>
          <p:spPr>
            <a:xfrm>
              <a:off x="1666875" y="5934075"/>
              <a:ext cx="2009775" cy="55245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7" action="ppaction://hlinksldjump"/>
                </a:rPr>
                <a:t>Go to Step 1</a:t>
              </a:r>
              <a:endParaRPr lang="en-US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2F98292-CA39-40AF-B959-EC2B6CA3EC85}"/>
                </a:ext>
              </a:extLst>
            </p:cNvPr>
            <p:cNvSpPr/>
            <p:nvPr/>
          </p:nvSpPr>
          <p:spPr>
            <a:xfrm>
              <a:off x="5099090" y="5943600"/>
              <a:ext cx="2009775" cy="55245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8" action="ppaction://hlinksldjump"/>
                </a:rPr>
                <a:t>Go to Step 2</a:t>
              </a:r>
              <a:endParaRPr lang="en-US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A5D463-EF30-4AE4-81CF-B6C459747D65}"/>
                </a:ext>
              </a:extLst>
            </p:cNvPr>
            <p:cNvSpPr/>
            <p:nvPr/>
          </p:nvSpPr>
          <p:spPr>
            <a:xfrm>
              <a:off x="8515350" y="5876925"/>
              <a:ext cx="2009775" cy="5524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hlinkClick r:id="rId4" action="ppaction://hlinksldjump"/>
                </a:rPr>
                <a:t>Go to Step 3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24972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FB65A0F-99F2-4AB4-B984-25A3494E0190"/>
  <p:tag name="ISPRING_SCORM_RATE_SLIDES" val="1"/>
  <p:tag name="ISPRING_SCORM_PASSING_SCORE" val="100.0000000000"/>
  <p:tag name="ISPRINGONLINEFOLDERID" val="0"/>
  <p:tag name="ISPRINGONLINEFOLDERPATH" val="Content List"/>
  <p:tag name="ISPRINGCLOUDFOLDERID" val="0"/>
  <p:tag name="ISPRINGCLOUDFOLDERPATH" val="Content List"/>
  <p:tag name="ISPRING_PRESENTATION_TITLE" val="Publish"/>
  <p:tag name="ISPRING_PLAYERS_CUSTOMIZATION" val="UEsDBBQAAgAIAChkLEd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AoZCxHhRZNjMwDAAAxDwAAJwAAAHVuaXZlcnNhbC9mbGFzaF9wdWJsaXNoaW5nX3NldHRpbmdzLnhtbNVXX3PaRhB/51PcqJPHIDu1a4cReDy2GDPBQJDcJtPpeA7dgq4+3am6E4Q89dPkg/WTdE9nYwg4Fc244/ICWu3+9t9v97jg7FMmyBwKzZVse4fNA4+ATBTjctb2buLu61OPaEMlo0JJaHtSeeSs0wjyciK4TiMwBlU1QRipW7lpe6kxecv3F4tFk+u8sG+VKA3i62aiMj8vQIM0UPi5oEv8MssctNdpNAgJnOhasVIA4QxDkNxGR0VXUJ16vlOb0ORuVqhSsgslVEGK2aTt/dCtPg86DuqSZyBtcrqDQis2LcoYt/FQEfHPQFLgsxQDPznyyIIzk7a9N0cWBbX9bZQK2+VALcqFwmSkuYfPwFBGDXWPzp+BT0Y/CJyILSXNeBLjG2Lzb3uX8W3U712Gt4NhHEa3V/F138Wwh1Ecfoj3MIp7cT/cR78u/NXHUTju9wbvbuPhsB/3Ro9WWNGNggT+ZsUCrKwqiwRWBQtMWmYTSblAsn1VRg0G6SpoMYNYdTk2cUqFBo/8nsPsfUkFN0tk9QGy+g4gP9c5JGZs29b2TFGC9wjnADEw7OWKEsdvV5Q4Od1I3XfeH9PaGWVAjaFJiuRBWRVa4K+LHtSmSm6kZp/JRAm2SgiyCbABzWBtJKI7LruoeeiRKTZBYKrnBafCI9xg6snKWJcTbbiphrC7rkkQC4cdyHW0VYokpYXeqPiq6pb4SefXgTKgf3OlcKKnVH9RpWBkqUoi+B0Qowi2uczwVwpkfZjItFBZJcVxN0QLjsHNOSyAndVx9BFdZCVa4qbJBRjn4Y+SfyYTmKoCcYHOcSehnGuH39wLOKdaP4LShxhfuRHpDS7DD69sgpTNqUz2BEduQJab58CnmLtU6EIIhdVcg8DKJLTUUPWHcVap1Umztu+Uzqum20ZWoNhujvE4THyRIIu5LKEuYEIlUVIsCU1wU2hLoTlXpUaJI4uD1v8qQGdKuKxCneGwobOCQVEH7eDwzY9Hxz+dnL5tNf2//vzy+ptG99tzJKj15tbnxZPruZ7VV0v6H4y+saq3bLuqyCxD2ZbT3cfP/ZrcXiSBbxfc7n1XreWXuO6i8Hx8cUXGYXTTj6NWHTIMFMGCJSmyaWr/rNSxGd7E2I6wjupoHP5cKwzsS61JCKNacMNaebyrozV2x8Bo7QioFQLu8Jk7MHCLC55xZOX/YjyfmpTvn+z/ZDq/69+IG+1nmk6gRZJiR5+NBS9++z1neV9SxdzT6v6wcWEI/J1XM/sm45JnWEd7uq/uc53jowO8gux81Wgg2uY1t9P4G1BLAwQUAAIACAAoZCxHPtiCoKsCAABUCgAAIQAAAHVuaXZlcnNhbC9mbGFzaF9za2luX3NldHRpbmdzLnhtbJVW207jMBB95yuq7nvDXtmVTCUoXQmpuyBAvDvJNLHq2JU9Kdu/X9uxidMmNK2FVJ85xzMez0whesPE/GIyIZnkUj0DIhOFtkjAJiy/nqY1ohSzTAoEgTMhVUX5dP7pt/uQxDFPqeQO1FjNmmbQurlynzES7+P7lV1DgkxWWyr2K1nIWUqzTaFkLfKToZX7LSjOxMYwL39dLZaDDjjTeI9QdWJa/rRrnGSrQGuwIf1Y2nVSxWkKPHi6dJ+RmtbVx7c/kO2YZuhkN5/tGpJtaQHnJNk8jDn9bAHCPzTUr1/sGqRyugd11uFyW2/PEihZ2IR2NR8/4ruGS5qb9jOCu0u7Tgrshayjk6/g0/Ptzq6I5L/GfU9suyrJH21eDwaCffSUwxxVDSQJu8amS/n2UKPpj2CPkZbzaGJ+pLWOWS3W8p7gjYk8InmgZbxKXlewaMKNiF285S8Wt25SzNeUa899x6IAFew8GEXYgi3zr8nqETMCW+YzZzk8CL4/juDQ1IjCE99S/5hR9r24k35jBkHNNmQs7ILVulrZztVRrB4InErmMNc2nhdWgX03kjisiSk5CooIumMFRSbFH8tL9+42miQHBl9q/YVFkCGHvnpzMZopHefL7S9OJoQ0vwrt5Zr9BM0Qv55SRJqVlflV0tOJ15kuMYmZJv0KOyYNHdS9WMtI43wPiSqqNqBepORj3QiJoMceL5vmGqKTJMoBSfqzTPwhfekXdZWCWppXYxDKpos1vJIVJTd/+MrgDfKuYMDYKLE0xwnK3qsyAnwJAFVZGWq22TSWqubIOOwg9H4EuAsP3YxoU6ND5XaDK1hj1CMeGFWQflK0hRLzuoYewasJq1/RWEYUPdJUu5t1+j4M4ejozlwO48zWXkxqAF9LnaON/TiHBrT/Tf4HUEsDBBQAAgAIAChkLEcvyuJwoQMAAEIOAAAmAAAAdW5pdmVyc2FsL2h0bWxfcHVibGlzaGluZ19zZXR0aW5ncy54bWzVV21z2kYQ/s6vuFEnH4PsxKkdRuDx2GLMhAABuU2m0/EcugVdfbpT704Q8qm/Jj+sv6R7OhubYLsib234AlrtPrv77N4jER2/zwVZgDZcyXaw39wLCMhUMS7n7eAi6T49CoixVDIqlIR2IFVAjjuNqCingptsAtaiqyEII02rsO0gs7ZoheFyuWxyU2h3V4nSIr5ppioPCw0GpAUdFoKu8MuuCjBBp9EgJPKm14qVAghnWILkrjoqzm0ugtB7TWl6NdeqlOxUCaWJnk/bwU/d6nPj45HOeA7S9WY6aHRm26KMcVcOFRP+AUgGfJ5h3YcHAVlyZrN28OzAoaB3uI1SYfsWqEM5VdiLtNfwOVjKqKX+0uez8N6aG4M3sZWkOU8TvENc++3gLLmc9Htn8eVgmMSTy/Pkdd/XsENQEr9NdghKekk/3sW/Lvz5u1E87vcGry6T4bCf9Ea3UcjoBiFRuMlYhMyqUqewJiyyWZlPJeUCd+0TGg1Y3FZB9RwS1eU4xBkVBgLyRwHzNyUV3K5wqfdwqa8AihNTQGrHbmztwOoSgls4D4iF4SzXK/Hi5XolDo82Wg999tu27q0yotbSNMPlQVtVWhTeNd24zZTcaM1dk6kSbN3QDFkW2MuJ5lQEhFvsLV3ftY4B2+UC+Xex+82ZtFvNpRnVZoPDNY9uldPObwNlwfzum/Omh1x/VaVgZKVKIvgVEKsIDq7M8VcG5O7xIDOt8soqqLHECM6ALDgsgR3XSfQOU+QlRqJ0FAKsz/BnyT+QKcyURlygCxQZtHPj8Zs7ARfUmFtQelPjE7/0vcFZ/PaJa5CyBZXpjuA4bcgL+y3wKfYuFaYQQiGbdyCQmZSWBqr5MM4qtzpt1s6d0UU1dDfIChTHzbEej4k3UtxCLkuoC5hSSZQUK0JTPPvGrdCCq9KgxS+LhzafVaAPJVxWpc7xgYLJNANdB21v/9nzgxc/Hx69bDXDv//6+PTRoGs9HAnqsnlBPH1QcOtFfSK7/xL0iPhuxXaVzt2Gsq2k9z9QroVvW0ii0MnO/QpWCe33EbBJfDI+PSfjeHLRTyatOuMdKIIUpBnux8y9UNSJGV4kSHBcx3U0jn+pVQYyXWu340ktuGGtPl7V8Rp7YR/dEfVaJaAqz/0jAHVZ8Jzjnv0QB+6h3f/ys/pdztvjbwz+NH6t8wZUpxnO6JvN9b9XqK9K2P+JA3+1fg/fePGOwnv/4jTQvvm/r9P4B1BLAwQUAAIACAAoZCxHhLo+uYwBAAAeBgAAHwAAAHVuaXZlcnNhbC9odG1sX3NraW5fc2V0dGluZ3MuanONlE1vwjAMhu/8iiq7Toh9su02DSZN4jBp3KYd0mJKRZpESdrRIf77kpZBE9xR+0JePbyOXcXbQWSDJCR6irb17/r87p9rDZxmVAGXvs469NzpRLNsAfMsB5ZxIAFSOmRJmYaDvjsimDPhtWtcfThf3TIkAqEloilE04hWIto3om0OTbTEH7+zfVdNR605x4Uxgg8TwQ1wM+RC5bRmyMVrHe0GA1iUoM6gS5qAZzquo4s8Ot6NXba5ROSS8momUjGMabJOlSj4oqv+qpKg7BdfN8Docfwy9exYps2bgTwsPH1w2U1KBVrDvu791CUKMxoDa/mO6vgH9YxPGwroMtOZ+aOfr1y2aUlT6DElO1Dr1ZczsDENcXPt0iMYrUD1sRKykH04JVI3kRP0dOYHlAm6yHjacJORS5Rzl3W2XdM7Nno7cUm8JySCJ7RCnmTetTh6PHvzp3lVdVB1hvyTYYuAY6LARImJJb5HTLhH3PkzItQYmqxyux7sarRzoGoNai4Es/f/OnfVsNZg9wtQSwMEFAACAAgAKGQsRxra6juqAAAAHwEAABoAAAB1bml2ZXJzYWwvaTE4bl9wcmVzZXRzLnhtbJ2PMQ/CIBCFd34FuV2wW9MA3UzcHHQ2FVFJ6NFw1PrzhdQYZ4dL7l3e915O9a8x8KdL5CNqaMQWuEMbrx7vGk7H3aYFTnnA6xAiOg0YgfeGKd+0eEiOXCZeIpA0PHKeOimXZRGeplQSKIY5l2ASNo6yzBhRVlJOKwor2/m/6M8NDGOcq8vsQ96jKXtRq4VTshoqc3YoPN4iyGpQ8uuuys6US0URSv48ZtgbUEsDBBQAAgAIAChkLEe6b7t+awAAAHAAAAAcAAAAdW5pdmVyc2FsL2xvY2FsX3NldHRpbmdzLnhtbLOxr8jNUShLLSrOzM+zVTLUM1BSSM1Lzk/JzEu3VQoNcdO1UFIoLknMS0nMyc9LtVXKy1dSsLfjssnJT07MCU4tKQEqLFYoyEmsTC0KSc0FMkpS/RJzgSpTfZziU1LTEktzSgLA0kr6dlwAUEsDBBQAAgAIAIOAj0XOggk37AIAAIgIAAAUAAAAdW5pdmVyc2FsL3BsYXllci54bWytVU1v2zAMPafA/oOhe62kXdc0kFt0BYod1qFA1m23QLUZW4tteZJcN/31o/xtz+lWYAcDNsX3SPGRNLt6TmLnCZQWMvXIwp0TB1JfBiINPfLw9fZ4Sa4u3x2xLOZ7UI4IPJKnwgJ4TJwAtK9EZhB8z03kkZ7BRWbiZEpIJcweuc+Qu4u0JO+OZuiSao9ExmQrSouicIVGRBpqGeeWRLu+TGimQENqQNEqDeI02JX5OxqfRKbU7DPQPWRm3h64Jmk5nrUYkBSnrlQhPZnPF/TH3ee1H0HCj0WqDU99IA5WclaW8pH7uzsZ5DFoa5uxKsk1GGOTKG0zZlZisUwdrXyPVA6bBLTmIWg3TkNCKyydALNtzHVU8+gBreXVO1Hzln4b+71p3ErlaOec5Y+x0BEe9SGddRLI6DAqS8rrlh300HTQrWUijoJfuVAQlJ/f2haZL0gVsO24Mk9XFz4e4Nst941U+xuEYRfVCrqtaG4lmluCWg63jb7uKEhz2y1wkytoSjVjTyIA+YUrxW1bXBqVA6MjY42lQzCj1ZVrkTpBWGSS+OwftLF+I2l+6teUKQH/Q5hPSNTWRKQBPN8K9DGQYE0NYLGtzTVZ7NqYXU46f0x6fT0wVTnWouBFHMNVCDiGATecdnZ6CAqKa3TxczXC9g4OgiMRRjE+ZpJhfHqQJuFqN8nQOzgIjqW/m4C25raMdFzHUTO1HcToxDphfq6NTMRL2Z6DPWNWZR++NnLN0XUm2oPz+R+jOIjRDOaWTKwu+9bbV83hvZ1TozufTVZZBt2K8wAmzyqvZhbybOQTwJbnsbnp59Tswx50lPPUdExzfcd+l8VavIBTiMD+6RantiYR2J7xyIflaY8B9cTtMghfmqYiMlpLUql5SDmGtXkSUFSYalY+ouqhknkajLRxs+7noGPcVdcKuBPDFjNdnGDzycwj7/GlvsvF2UV3lfPFRYMt87qvAle5vGFV1wl3nUHrfm0vwuqZx9ffUEsDBBQAAgAIAChkLEdDmeyhuggAAKY5AAApAAAAdW5pdmVyc2FsL3NraW5fY3VzdG9taXphdGlvbl9zZXR0aW5ncy54bWztW/1u2zgS/79PQfiwwB5wiD/krxxcH/RBJ0Id2WupSXuHg0FbTCxEFn0S7TYL/3FPsw+2T3JDSoolx3Gktjhg7xQ1RTWc+c1wODMkNeggevQCfRtxtvZ+JdxjgU0594KHaPgOocGS+SychjSiPKofKHde4LIvZnDPBA2oESeBS0JXF6PRsIFG8gf1e2rf6MNbW2u3UK+NW7iPDNzRYexSMS4VHcaMVlMf1I8gYtyQLmnAT6MO6rnRlwJmENGQm4FLvw6VPHd2KD+Dq5C4HvBFw25bPPtU695oiwe1m51eB+9bqqIoXaR3jKbR2Pd6lz21iXCj3Wkoe63fUloKanY6zcvuvtlrdRR4G112AaWNL7uo3Wu3W8a+hVsgjVRVM1r6vqdcNpsqaMP9S30/Gmm9RgM1m02lbew7XWWkNRBwK4ChKn3hQMVQNKW7VzW12VfQSB9po/YeG7ird1C/hbuNxr6taUqjcXDuYXZZdx2ohaeTuvMNwJNLcHJUxFb9RHANltswBGaHrjc+4RQFZE3f1+hYm7v0nmx9PvXJEw1rSXjKUE6ZU6vy1JgIZAE1tD2gUqSzbRhR9POSbZ7+PKjLoZRPmpXNiywdee772mLLOQsulizgYOtFwMI18WvDP8Whk0ysiCTbwVRKyN2TJT2o68mfomKJLghneM4JLdl6Q4KnMXtgFwuyfHwI2TZwC5m5etrQ0PeCR+BuXPZ0fFaR70Xc5HSdsw/3xVNcbAPlKqLCvC4WTyFJnyyon2psyJ8ScgeVb3vkSHTnRR6XompTPOdEN+SB5hegr4rnvEwAWvKr1hPP20KcfuXArojsb51llxmYVxJXy7NSbLPdlI2nTcgehLPzcm8v9LOcz6D4BA/CwoZ4CgmJCQqFhVYpcZucv3HEmLwe15LBGrTA4maLS0KSkFNtrk9upqr1eT6eXE3mmnlVG+pxViKRlj+3uv2vzU4XKlciVxDJvlHH4zwWkmCdRjEsy5lNxnMAxOO5hT85taH4u7To5KMzNi1cGyb/KA0wneHb2lD8XUT042yGLWduj00Dz017bk0c6ZcxdrBRG35mW7QiO4o4QzuPfkF8RRGUZy+kKPI9Vw6Iku0FW1pAnzG5UU1rPsO2MzN1x5xYtaHNwvDpLxKZbPkKgmdFIuR6EVn41JVqIUTkuCgvoF0ezxD84SsPONmaeMFFEe0z9c60rubOZDK259gyUkptiAMXGSERmsoDzVQbzwAjJLCNf5v4XEafRECq75cGuTavrsfw6whDrr2HlQ+//BusmWJYkikNCghC4OAZRJ1t301mhvAhKEQEbUgUfWGhmwua7NIVwDYtfQKhqTsZfEfApNiw8F6whNChS14A7wbbtnqF59rkE8Q45OakpNDkA6Tkh5JCn7ENOYTtAmKWemteqSIjRBqmCZLm4JKIePefEFkuQU54c+exbQQU4WFIE5mNUWlFNv7lI6yjqY5PJHuMCX6WK/jg7ShYEbqFogoKkI4NEVe/fDT/Ph+p5hgbcwg0Y3I3d2R9FPoIFJKAcUR8n4lpgGri7kiwpGhBl2QL6fAEbK7nSjax/NKYf229XxHhSRH6KalfloE//XRR3rpc1Xtp5BpOzaAMziob/pb2zAy+0RAR8K9aUcQB5U2w41TWTMgMzWOlhDBUdFG6oAj7pQRNawTqpnFdgMIhLjqlAKxJgmEx9B0wt+C5nCG34NFyEHdYs00HNu07uhCn2ALCcrnjVTu90uKu4VO45z2v9oLeM0gXn5JdvCFCDZTLX2SVM1turkQ5pjMGwy3AfIj3VUD1vbU4ixeD/XiDU1fEZSU3nzu29V2Zw773KEsL+Hm7pi/38/uQrSXVJ1Ea13Fx+9t3GhJPcRbrnZbbiGyszvTrua5aOhbnQ5FVfnE5iFFh2dix52NVEwgQrGvClysorPfi1F4cKz7fGXikAl7iXpuScLn6/d+/FYc5siemooT617I4kIKiauFnvH9YjNPonwVwHFXLi8qXgoLJ8TgVLX5adkwIkx9yACXxZrBma/HBopBqCMRkGVXHUfXrG4hVW4Ym24bLQvt3FuRGnX2A8iNPbrXhDQkfoXw5jPllgaTnRWzy0jYcLixb7nsBLSn+3fuBmLxjTueqYcibHOSo7y0f403QheNo8tEG+XClK4GnX6sW1MgjSOp6vDym3GLScgQlIX4/FITdyR3nmXC4HsP1m2157rYd8JD5U/Gd4uWHOWAQn1UgjIc8FBe09C3LEa3Yl2TtEq4s5ZhTfGScinPZ8J74UcJ8IB6zz0TuuFnehHLMeMt8qM56PJ0sf37gWEzXNfkhLyvxTHthO5yak6HDRDPEY36LfuUv+DPEY35b7FkTOKa/tOl4KCuafl3RSJilZxYvATqxesBEA1mnEhPTtzyPMGEsPrNFmZkkhDznmrl0KDdfx1vTJKEFLWtx/RWTB8HzMeJGyCye7ORacjRwCOD6+QgecI/79PXwlvOAJMz6Wr6/K+XGQfw5+NgZMRXxpw19X4MLAFmuRK2PaijBeF8T7ow/ub8mt0krmihoGUlpzXnRtazosqCXUhmIOl5OFYvz/bzQoP7CT4P6uRUaJLCvL2CwXS9oiCEGPKhzyQrliVn2Vfpp41aeDI/kXhnNAvAVYAdwV0kzIUPIBZY8WKXZEr9kx9dbn3s+3VE/4ckQMs45P/9BBNlxPrhVPqb3PBveCaV0FiTF7hCL+SKYob8qJW9GucKfHymZdJwsIjn7E9Uq3X8yyk5sSWmhFvGerdGMHy17/YQu4H3N/YN6dqeFInWib3a2mfaiLVd10qpO2h+ik1ag9XSik1ZQ6Ls6aQWUVJ20H9ZJe1e10qpWWtVKq1ppVSutaqVVrbSqlVa10qpWWtVKq1ppVSutaqVVrbQf2krLfIh9q5N2YC3USDuwV320qo9W9dH+T/pocXCWbqPFYv+7XbRDzv64JtqpbtgfuYuWYf0vtNGOaSAKeK/+V8z/AFBLAwQUAAIACAAoZCxHGg5ZtbYKAAAqHwAAFwAAAHVuaXZlcnNhbC91bml2ZXJzYWwucG5n7Zl7UFN3FscvPlatqLWtIwgktW7ddlFB8EGAJLXVotaKtVXeD4uQKhCkETCQh9SptIqm7kzXJmgyhVocDYmIECAkccvCtZDkailJISYBo7liCCncJhhuHnsvzu623dn9a//MZPLL3N/n/u7vnHPP+Z7fTD7ftzdpyXOrngMAYMmundv3A8C8EACYu3vhH7CZlwFvGPYTxNif9CYg0YaPYRfzaNve3QYAzbzFnkPzsetFx3amMQBgaTf+DQJLrh4GAIJq1/ZtH5zIthtXl8QaOm6MItLF7/z2M+0WJtN2Ndzb3esqpv3JpH+VvNtUC5YXwV/q7aVTVBX2ZGD7nLnY+MWiYGx8Y200PsW/jY+HAyAAAiAAAiAAAiAAAiAAAiAAAiAAAiAAAiAAAuD/DMgvhfhQs983JVN57Rep3rFklWd0GffpowoVerkjz7qlzkCnd3esV/Ult5s5TYY/AMBPCZI15dAot0/tFLltOf5KfXre3gRU7K2Ave8XSPyR+vSKBaf9Hpiq8vimVebsNIZfXUySjV33/h21X6eHAUCuA9tyOkN5NbHwnNskUR8xlXoTpsfWm/2KiaXBXHd/TlvK3UQKo045nKww0xXF5w84Q/1BlMo/9lR0EABgn+YsGzqxF82CIa4P8bMbiXUD4y52DR91DUU9NkWEmJpNnuFYfMsfUftfDdbBJJqaaZ46NZ0lWQAAHyAPdET/U9CO/FAhiJSzTUesFI51MR8z2/hlDDu7uIJPzZeweu6FysJ3TT5bwphnn3A/lmu+NFIcWxg51LO3f37XOlh+0f2+tS+Styo19mLpI3nmMgB4zapwy+F6R1xKOdplUK+ypKl423KfrkWOyvs9rzPyZVCktY8uSsHeSFdf+Aa/VlUxmojfa1FnvCr8r3cm+Pd3GzOH7Igklnum5YUQ5fddwxMx3D5siiF086ZEWMCj/DN6FcGXtQh/3IcAMLLCN8njFom4SgRfqY0t/PZByqJgGzSh2fMqifhJbA41ao6ewhjmt/rpBei4ikIVQoJWNiUHrpCUgQPhfkWdhcNTX7dvQC6Q5GUZfCxYOvXXFHj6RXIlNwvbejMx6yKkxdwW2ge5y+1yLR6fRCTkNW7HxDtzu+nNsj1vpDaGIbuRUnPaZ+dIRjXttxttdWyN9+2LSGZ4prXxmgbcd9ZhLd14EHedjywDWZTpUVL2uw8FxYgT8r2vuGmAG/j9JKryPHJPT8OcHOoTfZMZ1UmAnz6wu+c/YPrIhTeQfEIy4xJTqNRaPJmcAm1hG/uWCy2SjLs6BB0bEDJB1SaxVAZ5nvTYOrxWBDk7wlAizrTk8GkStEbWI5hCQ5SbosXzB9MfaraSiWBpKdW6CWTDb6+Cw46y2RSCSrnB1hDmam+vG1gHdn9yvnHIi/J/Z3wZ9xxiscTB3SetG2+gy1x97l+ImkTTeW6hq73YW8W+vwQAEgeYG1kO1uHLjlJF2RaoR6qlCfWQyxk+46kfqVyONjToqXVY1CUFJMkOyDZkSX9U1Cbd4Su9nNh8SGywxIqauHR+h4MwmV89ysoLhx1cP+o3tx39MU40waq5pOIog/QR5RQvE2VxOLdFjl+MFEiYYsiyrmGU29pisEwRH9ssMb3juoDkPembvAW71e7jIE8eBJykkaRyAh9xi3vGZobTSyJEOcnBqUlh0uhoipyCdHHCT90ZTyB4BwTYQzI1MWbzzDCTXNU//LE91jy9/fSKVO3qfKMSao/itUgsZOW6aHEY3PVRHYk60uvuJZlXw1IRVGEMgQdEMgi2TennlpPjeI0kHzrOyiLyf2tjwwvWmpnMOF7Ld/oY6i0kdXgQioQHiHBsITphoWNZkKatGaHGWLrWpietUMOw0yRwvomkt5yDdAdtB7x5e1I35ilS2Q68XDYn2aqybTqnQqgXEDWdEfoxSDaq7mSLmjeQtcym44urR/1sTpenjIO8QRZa2yFWotaTKx5IjJe2ydVJ1nFdMaYObdAgu6X+h6k0d9dNA01D07mMoBEAbreMC0tMCXnCJKjzaMGnp5iT9DapUye+rBPYWIIySgLYaop/ckhxhbn+NrXqvcmWDiyhj/aypAyjFa1bGaWPZzQl01Aty3siGzTXHEt85UEcaKiQKdQKPII3byVksiO0vkLVjg8vg5UvixfY6CIa9KsKFdkZnMxLtLZkfgavoTnBqMYqspDS0uagTGDiLcyfZiEm9534+A+bZAfDQ1pMgobzvKSlUinUaYsDG148+NVXPJt9uXyztQlXoMHaDpMNFToYTVt1M8fbeJZpEoNT/ctT3WdDnPttBVnaJEP/fVv/nO5OBJxc+VizpI3w0fX49eBAU4pAH3GzwPge/OnD++0W1gzicrOMq22JOtXF36UgxQB75s7cE/uv9tLR/zBXN1JFC+flxkn/prU1tZ5OoKYQU84+dJ7xrevUn/3pUTFhNvtSzWA6KNQ3yiTreSVeAmimNhcYlSkyo4KR2W1+ghmoLl2+1exRX9sILtBX3taca9+71XoLRBKE5eRUvZhtrVZq8zB/hikiEfHnWPAtWK/XUUAkg1G7+ncKaKWEEiPePi4su9XHul8s6ph9/drGBM5sQfczL/jv1DJ9CsOWloySJtgMq16ZHHKLSYRFpTbEy8Ol4XqoDY0jVEdPYGK800+ybxRf0gulzwWDTrQJ0x31nlKS6XZeyqGDcanWoPbrhYwGaAkzsaiggF7rnmHqlt3FrIQiNomIUB5hYaHI2crTMt7Ofcp6JtDLLHFgIxLOZX4/0dyOb2e8RDSAxTazbbZS+Lr66XuhLWuHi+uG5p+2XLfYpkDxCqiwCWFK16zsTTeT42dDGpcNWyot4SHnzRZBWobWHivrUacvkDpQT/3jyDnd8VAVm5kbjTJbjfmUGJqMHonni7q5iPNSqLWGPV/qbjd924JrF0Xgrs66KDf4nuk1XyJckKNZV0TNeOzIvnuZPx9hsckpIogqsHBaRrJzzIqFbGi2ThkKrQwMX03NyYnak6M4QZZ9j2lY0PHL0GTxapurqTlf4756tmphsPkw3rJ56qEmA94PY2OpH4HE2tfZyKnOAoXoSEelQ4dllUgTv7tAZm9B5mLShj5mjskhvFlR4LIfyPNOl8TgxS2aFRt+fYfJ7Lzw+fO2fVegf7Xg7+L/MiLbhLdWJNx81LewerRuNi8a8ZQF+WvmW+/WWzLW9nqqlq7pdN64hnmevREAfv6z7Xmfue9Z67bVJ5lXNf/TYuyQMe5i9uDoDKa3KfyVo32OvKdH8EDKtYMXzLLn/93n3Wf8ABwjYV20BQFAz2RykhLFF56PVSVOhf7Kfq3qnGsFo7/qgrLfCQAnn0QKDZwaXGSMVn5hrXxud8nYMb5UID1xYKbRVCK7v0VKqS3Uoh40rPzZClr7o5Vf+x/yzaRjV3yhageFQaQOGKtHZftvKj9WPjgwJqpUGSsNavTT7EniyCWY7Ngxs0GPnSavVfjZwTLxZhPTi55ZGe1YGuzwvYw+cV9LucJ94HUdkGHlcWNr1McKy4xD19orl3DhqsqexV9hx67JaylHuIXIoHS3/xtUE+nCwkbuMsw4TK29JV5UBb5VjTkNjOzMxY+uMbMXd+bN/pv9Ygg2ntzzv0F9DsedI/4c+KJMWHQNn9i1Y+92yZu5n/wDUEsDBBQAAgAIAChkLEd4THhtSwAAAGsAAAAbAAAAdW5pdmVyc2FsL3VuaXZlcnNhbC5wbmcueG1ss7GvyM1RKEstKs7Mz7NVMtQzULK34+WyKShKLctMLVeoAIoBBSFASaESyDVCcMszU0oygEIGRiYIwYzUzPSMElslczMLuKA+0EwAUEsBAgAAFAACAAgAKGQsR1p/uZk6BAAA4Q4AAB0AAAAAAAAAAQAAAAAAAAAAAHVuaXZlcnNhbC9jb21tb25fbWVzc2FnZXMubG5nUEsBAgAAFAACAAgAKGQsR4UWTYzMAwAAMQ8AACcAAAAAAAAAAQAAAAAAdQQAAHVuaXZlcnNhbC9mbGFzaF9wdWJsaXNoaW5nX3NldHRpbmdzLnhtbFBLAQIAABQAAgAIAChkLEc+2IKgqwIAAFQKAAAhAAAAAAAAAAEAAAAAAIYIAAB1bml2ZXJzYWwvZmxhc2hfc2tpbl9zZXR0aW5ncy54bWxQSwECAAAUAAIACAAoZCxHL8ricKEDAABCDgAAJgAAAAAAAAABAAAAAABwCwAAdW5pdmVyc2FsL2h0bWxfcHVibGlzaGluZ19zZXR0aW5ncy54bWxQSwECAAAUAAIACAAoZCxHhLo+uYwBAAAeBgAAHwAAAAAAAAABAAAAAABVDwAAdW5pdmVyc2FsL2h0bWxfc2tpbl9zZXR0aW5ncy5qc1BLAQIAABQAAgAIAChkLEca2uo7qgAAAB8BAAAaAAAAAAAAAAEAAAAAAB4RAAB1bml2ZXJzYWwvaTE4bl9wcmVzZXRzLnhtbFBLAQIAABQAAgAIAChkLEe6b7t+awAAAHAAAAAcAAAAAAAAAAEAAAAAAAASAAB1bml2ZXJzYWwvbG9jYWxfc2V0dGluZ3MueG1sUEsBAgAAFAACAAgAg4CPRc6CCTfsAgAAiAgAABQAAAAAAAAAAQAAAAAApRIAAHVuaXZlcnNhbC9wbGF5ZXIueG1sUEsBAgAAFAACAAgAKGQsR0OZ7KG6CAAApjkAACkAAAAAAAAAAQAAAAAAwxUAAHVuaXZlcnNhbC9za2luX2N1c3RvbWl6YXRpb25fc2V0dGluZ3MueG1sUEsBAgAAFAACAAgAKGQsRxoOWbW2CgAAKh8AABcAAAAAAAAAAAAAAAAAxB4AAHVuaXZlcnNhbC91bml2ZXJzYWwucG5nUEsBAgAAFAACAAgAKGQsR3hMeG1LAAAAawAAABsAAAAAAAAAAQAAAAAArykAAHVuaXZlcnNhbC91bml2ZXJzYWwucG5nLnhtbFBLBQYAAAAACwALAEkDAAAzKg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ARTICULATE_SLIDE_COUNT" val="26"/>
  <p:tag name="ARTICULATE_PROJECT_OPEN" val="0"/>
  <p:tag name="ISPRING_RESOURCE_PATHS_HASH_PRESENTER" val="893d26b061a991a4c27d6a46c2865e01a5f9137"/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Unit 6 – Section 2&amp;quot;&quot;/&gt;&lt;property id=&quot;20307&quot; value=&quot;267&quot;/&gt;&lt;/object&gt;&lt;object type=&quot;3&quot; unique_id=&quot;10005&quot;&gt;&lt;property id=&quot;20148&quot; value=&quot;5&quot;/&gt;&lt;property id=&quot;20300&quot; value=&quot;Slide 2 - &amp;quot;Step 1: Is the image too dark or too light?&amp;quot;&quot;/&gt;&lt;property id=&quot;20307&quot; value=&quot;268&quot;/&gt;&lt;/object&gt;&lt;object type=&quot;3&quot; unique_id=&quot;10006&quot;&gt;&lt;property id=&quot;20148&quot; value=&quot;5&quot;/&gt;&lt;property id=&quot;20300&quot; value=&quot;Slide 3&quot;/&gt;&lt;property id=&quot;20307&quot; value=&quot;270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73&quot;/&gt;&lt;/object&gt;&lt;object type=&quot;3&quot; unique_id=&quot;10009&quot;&gt;&lt;property id=&quot;20148&quot; value=&quot;5&quot;/&gt;&lt;property id=&quot;20300&quot; value=&quot;Slide 6&quot;/&gt;&lt;property id=&quot;20307&quot; value=&quot;271&quot;/&gt;&lt;/object&gt;&lt;object type=&quot;3&quot; unique_id=&quot;10010&quot;&gt;&lt;property id=&quot;20148&quot; value=&quot;5&quot;/&gt;&lt;property id=&quot;20300&quot; value=&quot;Slide 7&quot;/&gt;&lt;property id=&quot;20307&quot; value=&quot;274&quot;/&gt;&lt;/object&gt;&lt;object type=&quot;3&quot; unique_id=&quot;10011&quot;&gt;&lt;property id=&quot;20148&quot; value=&quot;5&quot;/&gt;&lt;property id=&quot;20300&quot; value=&quot;Slide 8&quot;/&gt;&lt;property id=&quot;20307&quot; value=&quot;275&quot;/&gt;&lt;/object&gt;&lt;object type=&quot;3&quot; unique_id=&quot;10321&quot;&gt;&lt;property id=&quot;20148&quot; value=&quot;5&quot;/&gt;&lt;property id=&quot;20300&quot; value=&quot;Slide 9 - &amp;quot;Step 2: Tooth Length&amp;quot;&quot;/&gt;&lt;property id=&quot;20307&quot; value=&quot;276&quot;/&gt;&lt;/object&gt;&lt;object type=&quot;3&quot; unique_id=&quot;10322&quot;&gt;&lt;property id=&quot;20148&quot; value=&quot;5&quot;/&gt;&lt;property id=&quot;20300&quot; value=&quot;Slide 10&quot;/&gt;&lt;property id=&quot;20307&quot; value=&quot;277&quot;/&gt;&lt;/object&gt;&lt;object type=&quot;3&quot; unique_id=&quot;10323&quot;&gt;&lt;property id=&quot;20148&quot; value=&quot;5&quot;/&gt;&lt;property id=&quot;20300&quot; value=&quot;Slide 11&quot;/&gt;&lt;property id=&quot;20307&quot; value=&quot;278&quot;/&gt;&lt;/object&gt;&lt;object type=&quot;3&quot; unique_id=&quot;10324&quot;&gt;&lt;property id=&quot;20148&quot; value=&quot;5&quot;/&gt;&lt;property id=&quot;20300&quot; value=&quot;Slide 12 - &amp;quot;Step 3: Sensor plate or tube head?&amp;quot;&quot;/&gt;&lt;property id=&quot;20307&quot; value=&quot;279&quot;/&gt;&lt;/object&gt;&lt;object type=&quot;3&quot; unique_id=&quot;10325&quot;&gt;&lt;property id=&quot;20148&quot; value=&quot;5&quot;/&gt;&lt;property id=&quot;20300&quot; value=&quot;Slide 13&quot;/&gt;&lt;property id=&quot;20307&quot; value=&quot;280&quot;/&gt;&lt;/object&gt;&lt;object type=&quot;3&quot; unique_id=&quot;10326&quot;&gt;&lt;property id=&quot;20148&quot; value=&quot;5&quot;/&gt;&lt;property id=&quot;20300&quot; value=&quot;Slide 14&quot;/&gt;&lt;property id=&quot;20307&quot; value=&quot;281&quot;/&gt;&lt;/object&gt;&lt;object type=&quot;3&quot; unique_id=&quot;10327&quot;&gt;&lt;property id=&quot;20148&quot; value=&quot;5&quot;/&gt;&lt;property id=&quot;20300&quot; value=&quot;Slide 15&quot;/&gt;&lt;property id=&quot;20307&quot; value=&quot;282&quot;/&gt;&lt;/object&gt;&lt;object type=&quot;3&quot; unique_id=&quot;10328&quot;&gt;&lt;property id=&quot;20148&quot; value=&quot;5&quot;/&gt;&lt;property id=&quot;20300&quot; value=&quot;Slide 16&quot;/&gt;&lt;property id=&quot;20307&quot; value=&quot;283&quot;/&gt;&lt;/object&gt;&lt;object type=&quot;3&quot; unique_id=&quot;10329&quot;&gt;&lt;property id=&quot;20148&quot; value=&quot;5&quot;/&gt;&lt;property id=&quot;20300&quot; value=&quot;Slide 17 - &amp;quot;Move on to the next tooth in the series.&amp;quot;&quot;/&gt;&lt;property id=&quot;20307&quot; value=&quot;284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Business 12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imated infographic slidesTF11961752.potx" id="{DB6BCD85-2EE5-4B81-BF1D-58CDE45887B0}" vid="{3439582B-7AF7-4D38-9A7A-3D4A626AF24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imated infographic slidesTF11961752.potx" id="{DB6BCD85-2EE5-4B81-BF1D-58CDE45887B0}" vid="{4935DF0A-2948-4742-9B36-61CF303B400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Animated infographic slides</Template>
  <TotalTime>0</TotalTime>
  <Words>1003</Words>
  <Application>Microsoft Office PowerPoint</Application>
  <PresentationFormat>Widescreen</PresentationFormat>
  <Paragraphs>165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Garamond</vt:lpstr>
      <vt:lpstr>Arial</vt:lpstr>
      <vt:lpstr>Calibri Light</vt:lpstr>
      <vt:lpstr>Dancing Script</vt:lpstr>
      <vt:lpstr>Calibri</vt:lpstr>
      <vt:lpstr>Office Theme</vt:lpstr>
      <vt:lpstr>1_Office Theme</vt:lpstr>
      <vt:lpstr>Unit 6 – Section 2</vt:lpstr>
      <vt:lpstr>Step 1: Is the image too dark or too light?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2: Tooth Length</vt:lpstr>
      <vt:lpstr>PowerPoint Presentation</vt:lpstr>
      <vt:lpstr>PowerPoint Presentation</vt:lpstr>
      <vt:lpstr>Step 3: Sensor plate or tube head?</vt:lpstr>
      <vt:lpstr>PowerPoint Presentation</vt:lpstr>
      <vt:lpstr>PowerPoint Presentation</vt:lpstr>
      <vt:lpstr>PowerPoint Presentation</vt:lpstr>
      <vt:lpstr>PowerPoint Presentation</vt:lpstr>
      <vt:lpstr>Move on to the next tooth in the series.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2018-08-26T23:37:23Z</dcterms:created>
  <dcterms:modified xsi:type="dcterms:W3CDTF">2018-08-28T23:32:18Z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2018-08-15T22:20:47.8743754Z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